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0">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3"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4"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5"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6"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7"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8"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33613255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bg>
      <p:bgPr>
        <a:blipFill rotWithShape="0">
          <a:blip r:embed="rId2">
            <a:alphaModFix/>
          </a:blip>
          <a:srcRect/>
          <a:stretch>
            <a:fillRect/>
          </a:stretch>
        </a:blipFill>
        <a:effectLst/>
      </p:bgPr>
    </p:bg>
    <p:spTree>
      <p:nvGrpSpPr>
        <p:cNvPr id="1" name=""/>
        <p:cNvGrpSpPr/>
        <p:nvPr/>
      </p:nvGrpSpPr>
      <p:grpSpPr>
        <a:xfrm>
          <a:off x="0" y="0"/>
          <a:ext cx="0" cy="0"/>
          <a:chOff x="0" y="0"/>
          <a:chExt cx="0" cy="0"/>
        </a:xfrm>
      </p:grpSpPr>
      <p:grpSp>
        <p:nvGrpSpPr>
          <p:cNvPr id="31" name="Group 30"/>
          <p:cNvGrpSpPr/>
          <p:nvPr/>
        </p:nvGrpSpPr>
        <p:grpSpPr>
          <a:xfrm>
            <a:off x="506412" y="5340350"/>
            <a:ext cx="8643938" cy="23812"/>
            <a:chOff x="319" y="3364"/>
            <a:chExt cx="5445" cy="15"/>
          </a:xfrm>
        </p:grpSpPr>
        <p:pic>
          <p:nvPicPr>
            <p:cNvPr id="2097163" name="Picture 2097162"/>
            <p:cNvPicPr>
              <a:picLocks/>
            </p:cNvPicPr>
            <p:nvPr/>
          </p:nvPicPr>
          <p:blipFill>
            <a:blip r:embed="rId3"/>
            <a:srcRect/>
            <a:stretch>
              <a:fillRect/>
            </a:stretch>
          </p:blipFill>
          <p:spPr>
            <a:xfrm>
              <a:off x="319" y="3364"/>
              <a:ext cx="5445" cy="15"/>
            </a:xfrm>
            <a:prstGeom prst="rect">
              <a:avLst/>
            </a:prstGeom>
            <a:noFill/>
            <a:ln>
              <a:noFill/>
            </a:ln>
          </p:spPr>
        </p:pic>
        <p:sp>
          <p:nvSpPr>
            <p:cNvPr id="1048595" name="TextBox 1048594"/>
            <p:cNvSpPr txBox="1"/>
            <p:nvPr/>
          </p:nvSpPr>
          <p:spPr>
            <a:xfrm>
              <a:off x="324" y="3370"/>
              <a:ext cx="0" cy="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endParaRPr lang="en-US" altLang="en-US"/>
            </a:p>
          </p:txBody>
        </p:sp>
      </p:grpSp>
      <p:sp>
        <p:nvSpPr>
          <p:cNvPr id="1048596" name="Date Placeholder 1048595"/>
          <p:cNvSpPr>
            <a:spLocks noGrp="1"/>
          </p:cNvSpPr>
          <p:nvPr>
            <p:ph type="dt" sz="half" idx="2"/>
          </p:nvPr>
        </p:nvSpPr>
        <p:spPr>
          <a:xfrm>
            <a:off x="6477000" y="76200"/>
            <a:ext cx="25146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fld id="{566ABCEB-ACFC-4714-9973-3DA970169C29}" type="datetime1">
              <a:rPr lang="en-US" altLang="en-US" sz="1200">
                <a:solidFill>
                  <a:srgbClr val="D38E27"/>
                </a:solidFill>
              </a:rPr>
              <a:pPr lvl="0"/>
              <a:t>5/28/2020</a:t>
            </a:fld>
            <a:endParaRPr lang="en-US" altLang="en-US" sz="1200">
              <a:solidFill>
                <a:srgbClr val="D38E27"/>
              </a:solidFill>
            </a:endParaRPr>
          </a:p>
        </p:txBody>
      </p:sp>
      <p:sp>
        <p:nvSpPr>
          <p:cNvPr id="1048597" name="Footer Placeholder 1048596"/>
          <p:cNvSpPr>
            <a:spLocks noGrp="1"/>
          </p:cNvSpPr>
          <p:nvPr>
            <p:ph type="ftr" sz="quarter" idx="3"/>
          </p:nvPr>
        </p:nvSpPr>
        <p:spPr>
          <a:xfrm>
            <a:off x="3124200" y="76200"/>
            <a:ext cx="33528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endParaRPr lang="en-US" altLang="en-US" sz="1200">
              <a:solidFill>
                <a:srgbClr val="D38E27"/>
              </a:solidFill>
            </a:endParaRPr>
          </a:p>
        </p:txBody>
      </p:sp>
      <p:sp>
        <p:nvSpPr>
          <p:cNvPr id="1048598" name="Slide Number Placeholder 1048597"/>
          <p:cNvSpPr>
            <a:spLocks noGrp="1"/>
          </p:cNvSpPr>
          <p:nvPr>
            <p:ph type="sldNum" sz="quarter" idx="4"/>
          </p:nvPr>
        </p:nvSpPr>
        <p:spPr>
          <a:xfrm>
            <a:off x="8229600" y="6473825"/>
            <a:ext cx="758825" cy="24765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fld id="{566ABCEB-ACFC-4714-9973-3DA970169C29}" type="slidenum">
              <a:rPr lang="en-US" altLang="en-US" sz="1200">
                <a:solidFill>
                  <a:srgbClr val="D38E27"/>
                </a:solidFill>
              </a:rPr>
              <a:pPr lvl="0" algn="r"/>
              <a:t>‹#›</a:t>
            </a:fld>
            <a:endParaRPr lang="en-US" altLang="en-US" sz="1200">
              <a:solidFill>
                <a:srgbClr val="D38E27"/>
              </a:solidFill>
            </a:endParaRPr>
          </a:p>
        </p:txBody>
      </p:sp>
      <p:sp>
        <p:nvSpPr>
          <p:cNvPr id="104859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48600"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1" name="Title 1"/>
          <p:cNvSpPr>
            <a:spLocks noGrp="1"/>
          </p:cNvSpPr>
          <p:nvPr>
            <p:ph type="title"/>
          </p:nvPr>
        </p:nvSpPr>
        <p:spPr/>
        <p:txBody>
          <a:bodyPr/>
          <a:lstStyle/>
          <a:p>
            <a:r>
              <a:rPr kumimoji="0" lang="en-US" smtClean="0"/>
              <a:t>Click to edit Master title style</a:t>
            </a:r>
            <a:endParaRPr kumimoji="0" lang="en-US"/>
          </a:p>
        </p:txBody>
      </p:sp>
      <p:sp>
        <p:nvSpPr>
          <p:cNvPr id="1048642"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43" name="Date Placeholder 1048642"/>
          <p:cNvSpPr>
            <a:spLocks noGrp="1"/>
          </p:cNvSpPr>
          <p:nvPr>
            <p:ph type="dt" sz="half" idx="2"/>
          </p:nvPr>
        </p:nvSpPr>
        <p:spPr>
          <a:xfrm>
            <a:off x="6477000" y="76200"/>
            <a:ext cx="25146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fld id="{566ABCEB-ACFC-4714-9973-3DA970169C29}" type="datetime1">
              <a:rPr lang="en-US" altLang="en-US" sz="1200">
                <a:solidFill>
                  <a:srgbClr val="D38E27"/>
                </a:solidFill>
              </a:rPr>
              <a:pPr lvl="0"/>
              <a:t>5/28/2020</a:t>
            </a:fld>
            <a:endParaRPr lang="en-US" altLang="en-US" sz="1200">
              <a:solidFill>
                <a:srgbClr val="D38E27"/>
              </a:solidFill>
            </a:endParaRPr>
          </a:p>
        </p:txBody>
      </p:sp>
      <p:sp>
        <p:nvSpPr>
          <p:cNvPr id="1048644" name="Slide Number Placeholder 1048643"/>
          <p:cNvSpPr>
            <a:spLocks noGrp="1"/>
          </p:cNvSpPr>
          <p:nvPr>
            <p:ph type="sldNum" sz="quarter" idx="4"/>
          </p:nvPr>
        </p:nvSpPr>
        <p:spPr>
          <a:xfrm>
            <a:off x="8229600" y="6477000"/>
            <a:ext cx="762000" cy="24447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fld id="{566ABCEB-ACFC-4714-9973-3DA970169C29}" type="slidenum">
              <a:rPr lang="en-US" altLang="en-US" sz="1200">
                <a:solidFill>
                  <a:srgbClr val="D38E27"/>
                </a:solidFill>
              </a:rPr>
              <a:pPr lvl="0" algn="r"/>
              <a:t>‹#›</a:t>
            </a:fld>
            <a:endParaRPr lang="en-US" altLang="en-US" sz="1200">
              <a:solidFill>
                <a:srgbClr val="D38E27"/>
              </a:solidFill>
            </a:endParaRPr>
          </a:p>
        </p:txBody>
      </p:sp>
      <p:sp>
        <p:nvSpPr>
          <p:cNvPr id="1048645" name="Footer Placeholder 1048644"/>
          <p:cNvSpPr>
            <a:spLocks noGrp="1"/>
          </p:cNvSpPr>
          <p:nvPr>
            <p:ph type="ftr" sz="quarter" idx="3"/>
          </p:nvPr>
        </p:nvSpPr>
        <p:spPr>
          <a:xfrm>
            <a:off x="3124200" y="76200"/>
            <a:ext cx="33528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endParaRPr lang="en-US" altLang="en-US" sz="1200">
              <a:solidFill>
                <a:srgbClr val="D38E27"/>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p:bg>
      <p:bgPr>
        <a:blipFill rotWithShape="0">
          <a:blip r:embed="rId2">
            <a:alphaModFix/>
          </a:blip>
          <a:srcRect/>
          <a:stretch>
            <a:fillRect/>
          </a:stretch>
        </a:blipFill>
        <a:effectLst/>
      </p:bgPr>
    </p:bg>
    <p:spTree>
      <p:nvGrpSpPr>
        <p:cNvPr id="1" name=""/>
        <p:cNvGrpSpPr/>
        <p:nvPr/>
      </p:nvGrpSpPr>
      <p:grpSpPr>
        <a:xfrm>
          <a:off x="0" y="0"/>
          <a:ext cx="0" cy="0"/>
          <a:chOff x="0" y="0"/>
          <a:chExt cx="0" cy="0"/>
        </a:xfrm>
      </p:grpSpPr>
      <p:sp>
        <p:nvSpPr>
          <p:cNvPr id="1048621" name="Date Placeholder 1048620"/>
          <p:cNvSpPr>
            <a:spLocks noGrp="1"/>
          </p:cNvSpPr>
          <p:nvPr>
            <p:ph type="dt" sz="half" idx="2"/>
          </p:nvPr>
        </p:nvSpPr>
        <p:spPr>
          <a:xfrm>
            <a:off x="6477000" y="76200"/>
            <a:ext cx="25146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fld id="{566ABCEB-ACFC-4714-9973-3DA970169C29}" type="datetime1">
              <a:rPr lang="en-US" altLang="en-US" sz="1200">
                <a:solidFill>
                  <a:srgbClr val="D38E27"/>
                </a:solidFill>
              </a:rPr>
              <a:pPr lvl="0"/>
              <a:t>5/28/2020</a:t>
            </a:fld>
            <a:endParaRPr lang="en-US" altLang="en-US" sz="1200">
              <a:solidFill>
                <a:srgbClr val="D38E27"/>
              </a:solidFill>
            </a:endParaRPr>
          </a:p>
        </p:txBody>
      </p:sp>
      <p:sp>
        <p:nvSpPr>
          <p:cNvPr id="1048622" name="Footer Placeholder 1048621"/>
          <p:cNvSpPr>
            <a:spLocks noGrp="1"/>
          </p:cNvSpPr>
          <p:nvPr>
            <p:ph type="ftr" sz="quarter" idx="3"/>
          </p:nvPr>
        </p:nvSpPr>
        <p:spPr>
          <a:xfrm>
            <a:off x="3124200" y="76200"/>
            <a:ext cx="33528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endParaRPr lang="en-US" altLang="en-US" sz="1200">
              <a:solidFill>
                <a:srgbClr val="D38E27"/>
              </a:solidFill>
            </a:endParaRPr>
          </a:p>
        </p:txBody>
      </p:sp>
      <p:sp>
        <p:nvSpPr>
          <p:cNvPr id="1048623" name="Slide Number Placeholder 1048622"/>
          <p:cNvSpPr>
            <a:spLocks noGrp="1"/>
          </p:cNvSpPr>
          <p:nvPr>
            <p:ph type="sldNum" sz="quarter" idx="4"/>
          </p:nvPr>
        </p:nvSpPr>
        <p:spPr>
          <a:xfrm>
            <a:off x="8229600" y="6477000"/>
            <a:ext cx="762000" cy="24447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fld id="{566ABCEB-ACFC-4714-9973-3DA970169C29}" type="slidenum">
              <a:rPr lang="en-US" altLang="en-US" sz="1200">
                <a:solidFill>
                  <a:srgbClr val="D38E27"/>
                </a:solidFill>
              </a:rPr>
              <a:pPr lvl="0" algn="r"/>
              <a:t>‹#›</a:t>
            </a:fld>
            <a:endParaRPr lang="en-US" altLang="en-US" sz="1200">
              <a:solidFill>
                <a:srgbClr val="D38E27"/>
              </a:solidFill>
            </a:endParaRPr>
          </a:p>
        </p:txBody>
      </p:sp>
      <p:sp>
        <p:nvSpPr>
          <p:cNvPr id="1048624"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25"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p:bg>
      <p:bgPr>
        <a:blipFill rotWithShape="0">
          <a:blip r:embed="rId2">
            <a:alphaModFix/>
          </a:blip>
          <a:srcRect/>
          <a:stretch>
            <a:fillRect/>
          </a:stretch>
        </a:blipFill>
        <a:effectLst/>
      </p:bgPr>
    </p:bg>
    <p:spTree>
      <p:nvGrpSpPr>
        <p:cNvPr id="1" name=""/>
        <p:cNvGrpSpPr/>
        <p:nvPr/>
      </p:nvGrpSpPr>
      <p:grpSpPr>
        <a:xfrm>
          <a:off x="0" y="0"/>
          <a:ext cx="0" cy="0"/>
          <a:chOff x="0" y="0"/>
          <a:chExt cx="0" cy="0"/>
        </a:xfrm>
      </p:grpSpPr>
      <p:grpSp>
        <p:nvGrpSpPr>
          <p:cNvPr id="23" name="Group 22"/>
          <p:cNvGrpSpPr/>
          <p:nvPr/>
        </p:nvGrpSpPr>
        <p:grpSpPr>
          <a:xfrm>
            <a:off x="506412" y="1036637"/>
            <a:ext cx="8643938" cy="30162"/>
            <a:chOff x="319" y="653"/>
            <a:chExt cx="5445" cy="19"/>
          </a:xfrm>
        </p:grpSpPr>
        <p:pic>
          <p:nvPicPr>
            <p:cNvPr id="2097155" name="Picture 2097154"/>
            <p:cNvPicPr>
              <a:picLocks/>
            </p:cNvPicPr>
            <p:nvPr/>
          </p:nvPicPr>
          <p:blipFill>
            <a:blip r:embed="rId3"/>
            <a:srcRect/>
            <a:stretch>
              <a:fillRect/>
            </a:stretch>
          </p:blipFill>
          <p:spPr>
            <a:xfrm>
              <a:off x="319" y="653"/>
              <a:ext cx="5445" cy="19"/>
            </a:xfrm>
            <a:prstGeom prst="rect">
              <a:avLst/>
            </a:prstGeom>
            <a:noFill/>
            <a:ln>
              <a:noFill/>
            </a:ln>
          </p:spPr>
        </p:pic>
        <p:sp>
          <p:nvSpPr>
            <p:cNvPr id="1048584" name="TextBox 1048583"/>
            <p:cNvSpPr txBox="1"/>
            <p:nvPr/>
          </p:nvSpPr>
          <p:spPr>
            <a:xfrm>
              <a:off x="324" y="662"/>
              <a:ext cx="0" cy="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endParaRPr lang="en-US" altLang="en-US"/>
            </a:p>
          </p:txBody>
        </p:sp>
      </p:grpSp>
      <p:grpSp>
        <p:nvGrpSpPr>
          <p:cNvPr id="24" name="Group 23"/>
          <p:cNvGrpSpPr/>
          <p:nvPr/>
        </p:nvGrpSpPr>
        <p:grpSpPr>
          <a:xfrm>
            <a:off x="506412" y="1036637"/>
            <a:ext cx="8643938" cy="30162"/>
            <a:chOff x="319" y="653"/>
            <a:chExt cx="5445" cy="19"/>
          </a:xfrm>
        </p:grpSpPr>
        <p:pic>
          <p:nvPicPr>
            <p:cNvPr id="2097156" name="Picture 2097155"/>
            <p:cNvPicPr>
              <a:picLocks/>
            </p:cNvPicPr>
            <p:nvPr/>
          </p:nvPicPr>
          <p:blipFill>
            <a:blip r:embed="rId3"/>
            <a:srcRect/>
            <a:stretch>
              <a:fillRect/>
            </a:stretch>
          </p:blipFill>
          <p:spPr>
            <a:xfrm>
              <a:off x="319" y="653"/>
              <a:ext cx="5445" cy="19"/>
            </a:xfrm>
            <a:prstGeom prst="rect">
              <a:avLst/>
            </a:prstGeom>
            <a:noFill/>
            <a:ln>
              <a:noFill/>
            </a:ln>
          </p:spPr>
        </p:pic>
        <p:sp>
          <p:nvSpPr>
            <p:cNvPr id="1048585" name="TextBox 1048584"/>
            <p:cNvSpPr txBox="1"/>
            <p:nvPr/>
          </p:nvSpPr>
          <p:spPr>
            <a:xfrm>
              <a:off x="324" y="662"/>
              <a:ext cx="0" cy="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endParaRPr lang="en-US" altLang="en-US"/>
            </a:p>
          </p:txBody>
        </p:sp>
      </p:grpSp>
      <p:grpSp>
        <p:nvGrpSpPr>
          <p:cNvPr id="25" name="Group 24"/>
          <p:cNvGrpSpPr/>
          <p:nvPr/>
        </p:nvGrpSpPr>
        <p:grpSpPr>
          <a:xfrm>
            <a:off x="506412" y="1047750"/>
            <a:ext cx="8643938" cy="25400"/>
            <a:chOff x="319" y="660"/>
            <a:chExt cx="5445" cy="16"/>
          </a:xfrm>
        </p:grpSpPr>
        <p:pic>
          <p:nvPicPr>
            <p:cNvPr id="2097157" name="Picture 2097156"/>
            <p:cNvPicPr>
              <a:picLocks/>
            </p:cNvPicPr>
            <p:nvPr/>
          </p:nvPicPr>
          <p:blipFill>
            <a:blip r:embed="rId4"/>
            <a:srcRect/>
            <a:stretch>
              <a:fillRect/>
            </a:stretch>
          </p:blipFill>
          <p:spPr>
            <a:xfrm>
              <a:off x="319" y="660"/>
              <a:ext cx="5445" cy="16"/>
            </a:xfrm>
            <a:prstGeom prst="rect">
              <a:avLst/>
            </a:prstGeom>
            <a:noFill/>
            <a:ln>
              <a:noFill/>
            </a:ln>
          </p:spPr>
        </p:pic>
        <p:sp>
          <p:nvSpPr>
            <p:cNvPr id="1048586" name="TextBox 1048585"/>
            <p:cNvSpPr txBox="1"/>
            <p:nvPr/>
          </p:nvSpPr>
          <p:spPr>
            <a:xfrm>
              <a:off x="324" y="666"/>
              <a:ext cx="0" cy="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endParaRPr lang="en-US" altLang="en-US"/>
            </a:p>
          </p:txBody>
        </p:sp>
      </p:grpSp>
      <p:sp>
        <p:nvSpPr>
          <p:cNvPr id="1048587" name="Date Placeholder 1048586"/>
          <p:cNvSpPr>
            <a:spLocks noGrp="1"/>
          </p:cNvSpPr>
          <p:nvPr>
            <p:ph type="dt" sz="half" idx="2"/>
          </p:nvPr>
        </p:nvSpPr>
        <p:spPr>
          <a:xfrm>
            <a:off x="6477000" y="76200"/>
            <a:ext cx="25146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fld id="{566ABCEB-ACFC-4714-9973-3DA970169C29}" type="datetime1">
              <a:rPr lang="en-US" altLang="en-US" sz="1200">
                <a:solidFill>
                  <a:srgbClr val="D38E27"/>
                </a:solidFill>
              </a:rPr>
              <a:pPr lvl="0"/>
              <a:t>5/28/2020</a:t>
            </a:fld>
            <a:endParaRPr lang="en-US" altLang="en-US" sz="1200">
              <a:solidFill>
                <a:srgbClr val="D38E27"/>
              </a:solidFill>
            </a:endParaRPr>
          </a:p>
        </p:txBody>
      </p:sp>
      <p:sp>
        <p:nvSpPr>
          <p:cNvPr id="1048588" name="Footer Placeholder 1048587"/>
          <p:cNvSpPr>
            <a:spLocks noGrp="1"/>
          </p:cNvSpPr>
          <p:nvPr>
            <p:ph type="ftr" sz="quarter" idx="3"/>
          </p:nvPr>
        </p:nvSpPr>
        <p:spPr>
          <a:xfrm>
            <a:off x="3581400" y="76200"/>
            <a:ext cx="28956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endParaRPr lang="en-US" altLang="en-US" sz="1200">
              <a:solidFill>
                <a:srgbClr val="D38E27"/>
              </a:solidFill>
            </a:endParaRPr>
          </a:p>
        </p:txBody>
      </p:sp>
      <p:sp>
        <p:nvSpPr>
          <p:cNvPr id="1048589" name="Slide Number Placeholder 1048588"/>
          <p:cNvSpPr>
            <a:spLocks noGrp="1"/>
          </p:cNvSpPr>
          <p:nvPr>
            <p:ph type="sldNum" sz="quarter" idx="4"/>
          </p:nvPr>
        </p:nvSpPr>
        <p:spPr>
          <a:xfrm>
            <a:off x="8229600" y="6473825"/>
            <a:ext cx="758825" cy="24765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fld id="{566ABCEB-ACFC-4714-9973-3DA970169C29}" type="slidenum">
              <a:rPr lang="en-US" altLang="en-US" sz="1200">
                <a:solidFill>
                  <a:srgbClr val="D38E27"/>
                </a:solidFill>
              </a:rPr>
              <a:pPr lvl="0" algn="r"/>
              <a:t>‹#›</a:t>
            </a:fld>
            <a:endParaRPr lang="en-US" altLang="en-US" sz="1200">
              <a:solidFill>
                <a:srgbClr val="D38E27"/>
              </a:solidFill>
            </a:endParaRPr>
          </a:p>
        </p:txBody>
      </p:sp>
      <p:sp>
        <p:nvSpPr>
          <p:cNvPr id="1048590"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591" name="Title 2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p:bg>
      <p:bgPr>
        <a:blipFill rotWithShape="0">
          <a:blip r:embed="rId2">
            <a:alphaModFix/>
          </a:blip>
          <a:srcRect/>
          <a:stretch>
            <a:fillRect/>
          </a:stretch>
        </a:blipFill>
        <a:effectLst/>
      </p:bgPr>
    </p:bg>
    <p:spTree>
      <p:nvGrpSpPr>
        <p:cNvPr id="1" name=""/>
        <p:cNvGrpSpPr/>
        <p:nvPr/>
      </p:nvGrpSpPr>
      <p:grpSpPr>
        <a:xfrm>
          <a:off x="0" y="0"/>
          <a:ext cx="0" cy="0"/>
          <a:chOff x="0" y="0"/>
          <a:chExt cx="0" cy="0"/>
        </a:xfrm>
      </p:grpSpPr>
      <p:grpSp>
        <p:nvGrpSpPr>
          <p:cNvPr id="41" name="Group 40"/>
          <p:cNvGrpSpPr/>
          <p:nvPr/>
        </p:nvGrpSpPr>
        <p:grpSpPr>
          <a:xfrm>
            <a:off x="506412" y="3432175"/>
            <a:ext cx="8643938" cy="23812"/>
            <a:chOff x="319" y="2162"/>
            <a:chExt cx="5445" cy="15"/>
          </a:xfrm>
        </p:grpSpPr>
        <p:pic>
          <p:nvPicPr>
            <p:cNvPr id="2097167" name="Picture 2097166"/>
            <p:cNvPicPr>
              <a:picLocks/>
            </p:cNvPicPr>
            <p:nvPr/>
          </p:nvPicPr>
          <p:blipFill>
            <a:blip r:embed="rId3"/>
            <a:srcRect/>
            <a:stretch>
              <a:fillRect/>
            </a:stretch>
          </p:blipFill>
          <p:spPr>
            <a:xfrm>
              <a:off x="319" y="2162"/>
              <a:ext cx="5445" cy="15"/>
            </a:xfrm>
            <a:prstGeom prst="rect">
              <a:avLst/>
            </a:prstGeom>
            <a:noFill/>
            <a:ln>
              <a:noFill/>
            </a:ln>
          </p:spPr>
        </p:pic>
        <p:sp>
          <p:nvSpPr>
            <p:cNvPr id="1048635" name="TextBox 1048634"/>
            <p:cNvSpPr txBox="1"/>
            <p:nvPr/>
          </p:nvSpPr>
          <p:spPr>
            <a:xfrm>
              <a:off x="324" y="2170"/>
              <a:ext cx="0" cy="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endParaRPr lang="en-US" altLang="en-US"/>
            </a:p>
          </p:txBody>
        </p:sp>
      </p:grpSp>
      <p:sp>
        <p:nvSpPr>
          <p:cNvPr id="1048636" name="Date Placeholder 1048635"/>
          <p:cNvSpPr>
            <a:spLocks noGrp="1"/>
          </p:cNvSpPr>
          <p:nvPr>
            <p:ph type="dt" sz="half" idx="2"/>
          </p:nvPr>
        </p:nvSpPr>
        <p:spPr>
          <a:xfrm>
            <a:off x="6477000" y="76200"/>
            <a:ext cx="25146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fld id="{566ABCEB-ACFC-4714-9973-3DA970169C29}" type="datetime1">
              <a:rPr lang="en-US" altLang="en-US" sz="1200">
                <a:solidFill>
                  <a:srgbClr val="D38E27"/>
                </a:solidFill>
              </a:rPr>
              <a:pPr lvl="0"/>
              <a:t>5/28/2020</a:t>
            </a:fld>
            <a:endParaRPr lang="en-US" altLang="en-US" sz="1200">
              <a:solidFill>
                <a:srgbClr val="D38E27"/>
              </a:solidFill>
            </a:endParaRPr>
          </a:p>
        </p:txBody>
      </p:sp>
      <p:sp>
        <p:nvSpPr>
          <p:cNvPr id="1048637" name="Footer Placeholder 1048636"/>
          <p:cNvSpPr>
            <a:spLocks noGrp="1"/>
          </p:cNvSpPr>
          <p:nvPr>
            <p:ph type="ftr" sz="quarter" idx="3"/>
          </p:nvPr>
        </p:nvSpPr>
        <p:spPr>
          <a:xfrm>
            <a:off x="3124200" y="76200"/>
            <a:ext cx="33528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endParaRPr lang="en-US" altLang="en-US" sz="1200">
              <a:solidFill>
                <a:srgbClr val="D38E27"/>
              </a:solidFill>
            </a:endParaRPr>
          </a:p>
        </p:txBody>
      </p:sp>
      <p:sp>
        <p:nvSpPr>
          <p:cNvPr id="1048638" name="Slide Number Placeholder 1048637"/>
          <p:cNvSpPr>
            <a:spLocks noGrp="1"/>
          </p:cNvSpPr>
          <p:nvPr>
            <p:ph type="sldNum" sz="quarter" idx="4"/>
          </p:nvPr>
        </p:nvSpPr>
        <p:spPr>
          <a:xfrm>
            <a:off x="8229600" y="6477000"/>
            <a:ext cx="762000" cy="24447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fld id="{566ABCEB-ACFC-4714-9973-3DA970169C29}" type="slidenum">
              <a:rPr lang="en-US" altLang="en-US" sz="1200">
                <a:solidFill>
                  <a:srgbClr val="D38E27"/>
                </a:solidFill>
              </a:rPr>
              <a:pPr lvl="0" algn="r"/>
              <a:t>‹#›</a:t>
            </a:fld>
            <a:endParaRPr lang="en-US" altLang="en-US" sz="1200">
              <a:solidFill>
                <a:srgbClr val="D38E27"/>
              </a:solidFill>
            </a:endParaRPr>
          </a:p>
        </p:txBody>
      </p:sp>
      <p:sp>
        <p:nvSpPr>
          <p:cNvPr id="1048639" name="Title 7"/>
          <p:cNvSpPr>
            <a:spLocks noGrp="1"/>
          </p:cNvSpPr>
          <p:nvPr>
            <p:ph type="title"/>
          </p:nvPr>
        </p:nvSpPr>
        <p:spPr>
          <a:xfrm>
            <a:off x="180475" y="2947085"/>
            <a:ext cx="8686800" cy="1184825"/>
          </a:xfrm>
        </p:spPr>
        <p:txBody>
          <a:bodyPr rtlCol="0" anchor="t"/>
          <a:lstStyle>
            <a:lvl1pPr algn="r"/>
          </a:lstStyle>
          <a:p>
            <a:r>
              <a:rPr kumimoji="0" lang="en-US" smtClean="0"/>
              <a:t>Click to edit Master title style</a:t>
            </a:r>
            <a:endParaRPr kumimoji="0" lang="en-US"/>
          </a:p>
        </p:txBody>
      </p:sp>
      <p:sp>
        <p:nvSpPr>
          <p:cNvPr id="1048640"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02"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048603"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04"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05" name="Date Placeholder 1048604"/>
          <p:cNvSpPr>
            <a:spLocks noGrp="1"/>
          </p:cNvSpPr>
          <p:nvPr>
            <p:ph type="dt" sz="half" idx="2"/>
          </p:nvPr>
        </p:nvSpPr>
        <p:spPr>
          <a:xfrm>
            <a:off x="6477000" y="76200"/>
            <a:ext cx="25146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fld id="{566ABCEB-ACFC-4714-9973-3DA970169C29}" type="datetime1">
              <a:rPr lang="en-US" altLang="en-US" sz="1200">
                <a:solidFill>
                  <a:srgbClr val="D38E27"/>
                </a:solidFill>
              </a:rPr>
              <a:pPr lvl="0"/>
              <a:t>5/28/2020</a:t>
            </a:fld>
            <a:endParaRPr lang="en-US" altLang="en-US" sz="1200">
              <a:solidFill>
                <a:srgbClr val="D38E27"/>
              </a:solidFill>
            </a:endParaRPr>
          </a:p>
        </p:txBody>
      </p:sp>
      <p:sp>
        <p:nvSpPr>
          <p:cNvPr id="1048606" name="Slide Number Placeholder 1048605"/>
          <p:cNvSpPr>
            <a:spLocks noGrp="1"/>
          </p:cNvSpPr>
          <p:nvPr>
            <p:ph type="sldNum" sz="quarter" idx="4"/>
          </p:nvPr>
        </p:nvSpPr>
        <p:spPr>
          <a:xfrm>
            <a:off x="8229600" y="6477000"/>
            <a:ext cx="762000" cy="24447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fld id="{566ABCEB-ACFC-4714-9973-3DA970169C29}" type="slidenum">
              <a:rPr lang="en-US" altLang="en-US" sz="1200">
                <a:solidFill>
                  <a:srgbClr val="D38E27"/>
                </a:solidFill>
              </a:rPr>
              <a:pPr lvl="0" algn="r"/>
              <a:t>‹#›</a:t>
            </a:fld>
            <a:endParaRPr lang="en-US" altLang="en-US" sz="1200">
              <a:solidFill>
                <a:srgbClr val="D38E27"/>
              </a:solidFill>
            </a:endParaRPr>
          </a:p>
        </p:txBody>
      </p:sp>
      <p:sp>
        <p:nvSpPr>
          <p:cNvPr id="1048607" name="Footer Placeholder 1048606"/>
          <p:cNvSpPr>
            <a:spLocks noGrp="1"/>
          </p:cNvSpPr>
          <p:nvPr>
            <p:ph type="ftr" sz="quarter" idx="3"/>
          </p:nvPr>
        </p:nvSpPr>
        <p:spPr>
          <a:xfrm>
            <a:off x="3124200" y="76200"/>
            <a:ext cx="33528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endParaRPr lang="en-US" altLang="en-US" sz="1200">
              <a:solidFill>
                <a:srgbClr val="D38E27"/>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p:bg>
      <p:bgPr>
        <a:blipFill rotWithShape="0">
          <a:blip r:embed="rId2">
            <a:alphaModFix/>
          </a:blip>
          <a:srcRect/>
          <a:stretch>
            <a:fillRect/>
          </a:stretch>
        </a:blipFill>
        <a:effectLst/>
      </p:bgPr>
    </p:bg>
    <p:spTree>
      <p:nvGrpSpPr>
        <p:cNvPr id="1" name=""/>
        <p:cNvGrpSpPr/>
        <p:nvPr/>
      </p:nvGrpSpPr>
      <p:grpSpPr>
        <a:xfrm>
          <a:off x="0" y="0"/>
          <a:ext cx="0" cy="0"/>
          <a:chOff x="0" y="0"/>
          <a:chExt cx="0" cy="0"/>
        </a:xfrm>
      </p:grpSpPr>
      <p:grpSp>
        <p:nvGrpSpPr>
          <p:cNvPr id="35" name="Group 34"/>
          <p:cNvGrpSpPr/>
          <p:nvPr/>
        </p:nvGrpSpPr>
        <p:grpSpPr>
          <a:xfrm>
            <a:off x="506412" y="6010275"/>
            <a:ext cx="8643938" cy="25400"/>
            <a:chOff x="319" y="3786"/>
            <a:chExt cx="5445" cy="16"/>
          </a:xfrm>
        </p:grpSpPr>
        <p:pic>
          <p:nvPicPr>
            <p:cNvPr id="2097166" name="Picture 2097165"/>
            <p:cNvPicPr>
              <a:picLocks/>
            </p:cNvPicPr>
            <p:nvPr/>
          </p:nvPicPr>
          <p:blipFill>
            <a:blip r:embed="rId3"/>
            <a:srcRect/>
            <a:stretch>
              <a:fillRect/>
            </a:stretch>
          </p:blipFill>
          <p:spPr>
            <a:xfrm>
              <a:off x="319" y="3786"/>
              <a:ext cx="5445" cy="16"/>
            </a:xfrm>
            <a:prstGeom prst="rect">
              <a:avLst/>
            </a:prstGeom>
            <a:noFill/>
            <a:ln>
              <a:noFill/>
            </a:ln>
          </p:spPr>
        </p:pic>
        <p:sp>
          <p:nvSpPr>
            <p:cNvPr id="1048608" name="TextBox 1048607"/>
            <p:cNvSpPr txBox="1"/>
            <p:nvPr/>
          </p:nvSpPr>
          <p:spPr>
            <a:xfrm>
              <a:off x="324" y="3792"/>
              <a:ext cx="0" cy="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endParaRPr lang="en-US" altLang="en-US"/>
            </a:p>
          </p:txBody>
        </p:sp>
      </p:grpSp>
      <p:sp>
        <p:nvSpPr>
          <p:cNvPr id="1048609" name="Date Placeholder 1048608"/>
          <p:cNvSpPr>
            <a:spLocks noGrp="1"/>
          </p:cNvSpPr>
          <p:nvPr>
            <p:ph type="dt" sz="half" idx="2"/>
          </p:nvPr>
        </p:nvSpPr>
        <p:spPr>
          <a:xfrm>
            <a:off x="6477000" y="76200"/>
            <a:ext cx="25146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fld id="{566ABCEB-ACFC-4714-9973-3DA970169C29}" type="datetime1">
              <a:rPr lang="en-US" altLang="en-US" sz="1200">
                <a:solidFill>
                  <a:srgbClr val="D38E27"/>
                </a:solidFill>
              </a:rPr>
              <a:pPr lvl="0"/>
              <a:t>5/28/2020</a:t>
            </a:fld>
            <a:endParaRPr lang="en-US" altLang="en-US" sz="1200">
              <a:solidFill>
                <a:srgbClr val="D38E27"/>
              </a:solidFill>
            </a:endParaRPr>
          </a:p>
        </p:txBody>
      </p:sp>
      <p:sp>
        <p:nvSpPr>
          <p:cNvPr id="1048610" name="Footer Placeholder 1048609"/>
          <p:cNvSpPr>
            <a:spLocks noGrp="1"/>
          </p:cNvSpPr>
          <p:nvPr>
            <p:ph type="ftr" sz="quarter" idx="3"/>
          </p:nvPr>
        </p:nvSpPr>
        <p:spPr>
          <a:xfrm>
            <a:off x="3124200" y="76200"/>
            <a:ext cx="33528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endParaRPr lang="en-US" altLang="en-US" sz="1200">
              <a:solidFill>
                <a:srgbClr val="D38E27"/>
              </a:solidFill>
            </a:endParaRPr>
          </a:p>
        </p:txBody>
      </p:sp>
      <p:sp>
        <p:nvSpPr>
          <p:cNvPr id="1048611" name="Slide Number Placeholder 1048610"/>
          <p:cNvSpPr>
            <a:spLocks noGrp="1"/>
          </p:cNvSpPr>
          <p:nvPr>
            <p:ph type="sldNum" sz="quarter" idx="4"/>
          </p:nvPr>
        </p:nvSpPr>
        <p:spPr>
          <a:xfrm>
            <a:off x="8229600" y="6477000"/>
            <a:ext cx="762000" cy="24765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fld id="{566ABCEB-ACFC-4714-9973-3DA970169C29}" type="slidenum">
              <a:rPr lang="en-US" altLang="en-US" sz="1200">
                <a:solidFill>
                  <a:srgbClr val="D38E27"/>
                </a:solidFill>
              </a:rPr>
              <a:pPr lvl="0" algn="r"/>
              <a:t>‹#›</a:t>
            </a:fld>
            <a:endParaRPr lang="en-US" altLang="en-US" sz="1200">
              <a:solidFill>
                <a:srgbClr val="D38E27"/>
              </a:solidFill>
            </a:endParaRPr>
          </a:p>
        </p:txBody>
      </p:sp>
      <p:sp>
        <p:nvSpPr>
          <p:cNvPr id="1048612"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13"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14"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15"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16" name="Title 28"/>
          <p:cNvSpPr>
            <a:spLocks noGrp="1"/>
          </p:cNvSpPr>
          <p:nvPr>
            <p:ph type="title"/>
          </p:nvPr>
        </p:nvSpPr>
        <p:spPr>
          <a:xfrm>
            <a:off x="304800" y="5410200"/>
            <a:ext cx="8610600" cy="882650"/>
          </a:xfrm>
        </p:spPr>
        <p:txBody>
          <a:bodyPr anchor="ctr"/>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7"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048618" name="Date Placeholder 1048617"/>
          <p:cNvSpPr>
            <a:spLocks noGrp="1"/>
          </p:cNvSpPr>
          <p:nvPr>
            <p:ph type="dt" sz="half" idx="2"/>
          </p:nvPr>
        </p:nvSpPr>
        <p:spPr>
          <a:xfrm>
            <a:off x="6477000" y="76200"/>
            <a:ext cx="25146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fld id="{566ABCEB-ACFC-4714-9973-3DA970169C29}" type="datetime1">
              <a:rPr lang="en-US" altLang="en-US" sz="1200">
                <a:solidFill>
                  <a:srgbClr val="D38E27"/>
                </a:solidFill>
              </a:rPr>
              <a:pPr lvl="0"/>
              <a:t>5/28/2020</a:t>
            </a:fld>
            <a:endParaRPr lang="en-US" altLang="en-US" sz="1200">
              <a:solidFill>
                <a:srgbClr val="D38E27"/>
              </a:solidFill>
            </a:endParaRPr>
          </a:p>
        </p:txBody>
      </p:sp>
      <p:sp>
        <p:nvSpPr>
          <p:cNvPr id="1048619" name="Slide Number Placeholder 1048618"/>
          <p:cNvSpPr>
            <a:spLocks noGrp="1"/>
          </p:cNvSpPr>
          <p:nvPr>
            <p:ph type="sldNum" sz="quarter" idx="4"/>
          </p:nvPr>
        </p:nvSpPr>
        <p:spPr>
          <a:xfrm>
            <a:off x="8229600" y="6477000"/>
            <a:ext cx="762000" cy="24447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fld id="{566ABCEB-ACFC-4714-9973-3DA970169C29}" type="slidenum">
              <a:rPr lang="en-US" altLang="en-US" sz="1200">
                <a:solidFill>
                  <a:srgbClr val="D38E27"/>
                </a:solidFill>
              </a:rPr>
              <a:pPr lvl="0" algn="r"/>
              <a:t>‹#›</a:t>
            </a:fld>
            <a:endParaRPr lang="en-US" altLang="en-US" sz="1200">
              <a:solidFill>
                <a:srgbClr val="D38E27"/>
              </a:solidFill>
            </a:endParaRPr>
          </a:p>
        </p:txBody>
      </p:sp>
      <p:sp>
        <p:nvSpPr>
          <p:cNvPr id="1048620" name="Footer Placeholder 1048619"/>
          <p:cNvSpPr>
            <a:spLocks noGrp="1"/>
          </p:cNvSpPr>
          <p:nvPr>
            <p:ph type="ftr" sz="quarter" idx="3"/>
          </p:nvPr>
        </p:nvSpPr>
        <p:spPr>
          <a:xfrm>
            <a:off x="3124200" y="76200"/>
            <a:ext cx="33528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endParaRPr lang="en-US" altLang="en-US" sz="1200">
              <a:solidFill>
                <a:srgbClr val="D38E27"/>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p:bg>
      <p:bgPr>
        <a:blipFill rotWithShape="0">
          <a:blip r:embed="rId2">
            <a:alphaModFix/>
          </a:blip>
          <a:srcRect/>
          <a:stretch>
            <a:fillRect/>
          </a:stretch>
        </a:blipFill>
        <a:effectLst/>
      </p:bgPr>
    </p:bg>
    <p:spTree>
      <p:nvGrpSpPr>
        <p:cNvPr id="1" name=""/>
        <p:cNvGrpSpPr/>
        <p:nvPr/>
      </p:nvGrpSpPr>
      <p:grpSpPr>
        <a:xfrm>
          <a:off x="0" y="0"/>
          <a:ext cx="0" cy="0"/>
          <a:chOff x="0" y="0"/>
          <a:chExt cx="0" cy="0"/>
        </a:xfrm>
      </p:grpSpPr>
      <p:sp>
        <p:nvSpPr>
          <p:cNvPr id="1048626" name="Date Placeholder 1048625"/>
          <p:cNvSpPr>
            <a:spLocks noGrp="1"/>
          </p:cNvSpPr>
          <p:nvPr>
            <p:ph type="dt" sz="half" idx="2"/>
          </p:nvPr>
        </p:nvSpPr>
        <p:spPr>
          <a:xfrm>
            <a:off x="6477000" y="76200"/>
            <a:ext cx="25146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fld id="{566ABCEB-ACFC-4714-9973-3DA970169C29}" type="datetime1">
              <a:rPr lang="en-US" altLang="en-US" sz="1200">
                <a:solidFill>
                  <a:srgbClr val="D38E27"/>
                </a:solidFill>
              </a:rPr>
              <a:pPr lvl="0"/>
              <a:t>5/28/2020</a:t>
            </a:fld>
            <a:endParaRPr lang="en-US" altLang="en-US" sz="1200">
              <a:solidFill>
                <a:srgbClr val="D38E27"/>
              </a:solidFill>
            </a:endParaRPr>
          </a:p>
        </p:txBody>
      </p:sp>
      <p:sp>
        <p:nvSpPr>
          <p:cNvPr id="1048627" name="Footer Placeholder 1048626"/>
          <p:cNvSpPr>
            <a:spLocks noGrp="1"/>
          </p:cNvSpPr>
          <p:nvPr>
            <p:ph type="ftr" sz="quarter" idx="3"/>
          </p:nvPr>
        </p:nvSpPr>
        <p:spPr>
          <a:xfrm>
            <a:off x="3124200" y="76200"/>
            <a:ext cx="33528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endParaRPr lang="en-US" altLang="en-US" sz="1200">
              <a:solidFill>
                <a:srgbClr val="D38E27"/>
              </a:solidFill>
            </a:endParaRPr>
          </a:p>
        </p:txBody>
      </p:sp>
      <p:sp>
        <p:nvSpPr>
          <p:cNvPr id="1048628" name="Slide Number Placeholder 1048627"/>
          <p:cNvSpPr>
            <a:spLocks noGrp="1"/>
          </p:cNvSpPr>
          <p:nvPr>
            <p:ph type="sldNum" sz="quarter" idx="4"/>
          </p:nvPr>
        </p:nvSpPr>
        <p:spPr>
          <a:xfrm>
            <a:off x="8229600" y="6477000"/>
            <a:ext cx="762000" cy="24447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fld id="{566ABCEB-ACFC-4714-9973-3DA970169C29}" type="slidenum">
              <a:rPr lang="en-US" altLang="en-US" sz="1200">
                <a:solidFill>
                  <a:srgbClr val="D38E27"/>
                </a:solidFill>
              </a:rPr>
              <a:pPr lvl="0" algn="r"/>
              <a:t>‹#›</a:t>
            </a:fld>
            <a:endParaRPr lang="en-US" altLang="en-US" sz="1200">
              <a:solidFill>
                <a:srgbClr val="D38E27"/>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p:bg>
      <p:bgPr>
        <a:blipFill rotWithShape="0">
          <a:blip r:embed="rId2">
            <a:alphaModFix/>
          </a:blip>
          <a:srcRect/>
          <a:stretch>
            <a:fillRect/>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506412" y="5840412"/>
            <a:ext cx="8643938" cy="23812"/>
            <a:chOff x="319" y="3679"/>
            <a:chExt cx="5445" cy="15"/>
          </a:xfrm>
        </p:grpSpPr>
        <p:pic>
          <p:nvPicPr>
            <p:cNvPr id="2097168" name="Picture 2097167"/>
            <p:cNvPicPr>
              <a:picLocks/>
            </p:cNvPicPr>
            <p:nvPr/>
          </p:nvPicPr>
          <p:blipFill>
            <a:blip r:embed="rId3"/>
            <a:srcRect/>
            <a:stretch>
              <a:fillRect/>
            </a:stretch>
          </p:blipFill>
          <p:spPr>
            <a:xfrm>
              <a:off x="319" y="3679"/>
              <a:ext cx="5445" cy="15"/>
            </a:xfrm>
            <a:prstGeom prst="rect">
              <a:avLst/>
            </a:prstGeom>
            <a:noFill/>
            <a:ln>
              <a:noFill/>
            </a:ln>
          </p:spPr>
        </p:pic>
        <p:sp>
          <p:nvSpPr>
            <p:cNvPr id="1048646" name="TextBox 1048645"/>
            <p:cNvSpPr txBox="1"/>
            <p:nvPr/>
          </p:nvSpPr>
          <p:spPr>
            <a:xfrm>
              <a:off x="324" y="3684"/>
              <a:ext cx="0" cy="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endParaRPr lang="en-US" altLang="en-US"/>
            </a:p>
          </p:txBody>
        </p:sp>
      </p:grpSp>
      <p:sp>
        <p:nvSpPr>
          <p:cNvPr id="1048647" name="Date Placeholder 1048646"/>
          <p:cNvSpPr>
            <a:spLocks noGrp="1"/>
          </p:cNvSpPr>
          <p:nvPr>
            <p:ph type="dt" sz="half" idx="2"/>
          </p:nvPr>
        </p:nvSpPr>
        <p:spPr>
          <a:xfrm>
            <a:off x="6477000" y="76200"/>
            <a:ext cx="25146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fld id="{566ABCEB-ACFC-4714-9973-3DA970169C29}" type="datetime1">
              <a:rPr lang="en-US" altLang="en-US" sz="1200">
                <a:solidFill>
                  <a:srgbClr val="D38E27"/>
                </a:solidFill>
              </a:rPr>
              <a:pPr lvl="0"/>
              <a:t>5/28/2020</a:t>
            </a:fld>
            <a:endParaRPr lang="en-US" altLang="en-US" sz="1200">
              <a:solidFill>
                <a:srgbClr val="D38E27"/>
              </a:solidFill>
            </a:endParaRPr>
          </a:p>
        </p:txBody>
      </p:sp>
      <p:sp>
        <p:nvSpPr>
          <p:cNvPr id="1048648" name="Footer Placeholder 1048647"/>
          <p:cNvSpPr>
            <a:spLocks noGrp="1"/>
          </p:cNvSpPr>
          <p:nvPr>
            <p:ph type="ftr" sz="quarter" idx="3"/>
          </p:nvPr>
        </p:nvSpPr>
        <p:spPr>
          <a:xfrm>
            <a:off x="3124200" y="76200"/>
            <a:ext cx="33528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endParaRPr lang="en-US" altLang="en-US" sz="1200">
              <a:solidFill>
                <a:srgbClr val="D38E27"/>
              </a:solidFill>
            </a:endParaRPr>
          </a:p>
        </p:txBody>
      </p:sp>
      <p:sp>
        <p:nvSpPr>
          <p:cNvPr id="1048649" name="Slide Number Placeholder 1048648"/>
          <p:cNvSpPr>
            <a:spLocks noGrp="1"/>
          </p:cNvSpPr>
          <p:nvPr>
            <p:ph type="sldNum" sz="quarter" idx="4"/>
          </p:nvPr>
        </p:nvSpPr>
        <p:spPr>
          <a:xfrm>
            <a:off x="8229600" y="6477000"/>
            <a:ext cx="762000" cy="24447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fld id="{566ABCEB-ACFC-4714-9973-3DA970169C29}" type="slidenum">
              <a:rPr lang="en-US" altLang="en-US" sz="1200">
                <a:solidFill>
                  <a:srgbClr val="D38E27"/>
                </a:solidFill>
              </a:rPr>
              <a:pPr lvl="0" algn="r"/>
              <a:t>‹#›</a:t>
            </a:fld>
            <a:endParaRPr lang="en-US" altLang="en-US" sz="1200">
              <a:solidFill>
                <a:srgbClr val="D38E27"/>
              </a:solidFill>
            </a:endParaRPr>
          </a:p>
        </p:txBody>
      </p:sp>
      <p:sp>
        <p:nvSpPr>
          <p:cNvPr id="1048650"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1"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04865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p:bg>
      <p:bgPr>
        <a:blipFill rotWithShape="0">
          <a:blip r:embed="rId2">
            <a:alphaModFix/>
          </a:blip>
          <a:srcRect/>
          <a:stretch>
            <a:fillRect/>
          </a:stretch>
        </a:blipFill>
        <a:effectLst/>
      </p:bgPr>
    </p:bg>
    <p:spTree>
      <p:nvGrpSpPr>
        <p:cNvPr id="1" name=""/>
        <p:cNvGrpSpPr/>
        <p:nvPr/>
      </p:nvGrpSpPr>
      <p:grpSpPr>
        <a:xfrm>
          <a:off x="0" y="0"/>
          <a:ext cx="0" cy="0"/>
          <a:chOff x="0" y="0"/>
          <a:chExt cx="0" cy="0"/>
        </a:xfrm>
      </p:grpSpPr>
      <p:sp>
        <p:nvSpPr>
          <p:cNvPr id="1048629" name="Date Placeholder 1048628"/>
          <p:cNvSpPr>
            <a:spLocks noGrp="1"/>
          </p:cNvSpPr>
          <p:nvPr>
            <p:ph type="dt" sz="half" idx="2"/>
          </p:nvPr>
        </p:nvSpPr>
        <p:spPr>
          <a:xfrm>
            <a:off x="6477000" y="76200"/>
            <a:ext cx="25146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fld id="{566ABCEB-ACFC-4714-9973-3DA970169C29}" type="datetime1">
              <a:rPr lang="en-US" altLang="en-US" sz="1200">
                <a:solidFill>
                  <a:srgbClr val="D38E27"/>
                </a:solidFill>
              </a:rPr>
              <a:pPr lvl="0"/>
              <a:t>5/28/2020</a:t>
            </a:fld>
            <a:endParaRPr lang="en-US" altLang="en-US" sz="1200">
              <a:solidFill>
                <a:srgbClr val="D38E27"/>
              </a:solidFill>
            </a:endParaRPr>
          </a:p>
        </p:txBody>
      </p:sp>
      <p:sp>
        <p:nvSpPr>
          <p:cNvPr id="1048630" name="Footer Placeholder 1048629"/>
          <p:cNvSpPr>
            <a:spLocks noGrp="1"/>
          </p:cNvSpPr>
          <p:nvPr>
            <p:ph type="ftr" sz="quarter" idx="3"/>
          </p:nvPr>
        </p:nvSpPr>
        <p:spPr>
          <a:xfrm>
            <a:off x="3124200" y="76200"/>
            <a:ext cx="33528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endParaRPr lang="en-US" altLang="en-US" sz="1200">
              <a:solidFill>
                <a:srgbClr val="D38E27"/>
              </a:solidFill>
            </a:endParaRPr>
          </a:p>
        </p:txBody>
      </p:sp>
      <p:sp>
        <p:nvSpPr>
          <p:cNvPr id="1048631" name="Slide Number Placeholder 1048630"/>
          <p:cNvSpPr>
            <a:spLocks noGrp="1"/>
          </p:cNvSpPr>
          <p:nvPr>
            <p:ph type="sldNum" sz="quarter" idx="4"/>
          </p:nvPr>
        </p:nvSpPr>
        <p:spPr>
          <a:xfrm>
            <a:off x="8229600" y="6477000"/>
            <a:ext cx="762000" cy="24447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fld id="{566ABCEB-ACFC-4714-9973-3DA970169C29}" type="slidenum">
              <a:rPr lang="en-US" altLang="en-US" sz="1200">
                <a:solidFill>
                  <a:srgbClr val="D38E27"/>
                </a:solidFill>
              </a:rPr>
              <a:pPr lvl="0" algn="r"/>
              <a:t>‹#›</a:t>
            </a:fld>
            <a:endParaRPr lang="en-US" altLang="en-US" sz="1200">
              <a:solidFill>
                <a:srgbClr val="D38E27"/>
              </a:solidFill>
            </a:endParaRPr>
          </a:p>
        </p:txBody>
      </p:sp>
      <p:sp>
        <p:nvSpPr>
          <p:cNvPr id="1048632"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48633"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1048634"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vert="horz">
            <a:normAutofit/>
          </a:bodyPr>
          <a:lstStyle>
            <a:lvl1pPr marL="0" indent="0">
              <a:buNone/>
              <a:defRPr sz="3200"/>
            </a:lvl1pPr>
          </a:lstStyle>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pPr>
            <a:r>
              <a:rPr kumimoji="0" lang="en-US" sz="3200" b="0" i="0" u="none" strike="noStrike" kern="1200" cap="none" spc="0" normalizeH="0" baseline="0" noProof="0" smtClean="0">
                <a:ln>
                  <a:noFill/>
                </a:ln>
                <a:solidFill>
                  <a:schemeClr val="tx2"/>
                </a:solidFill>
                <a:effectLst/>
                <a:uLnTx/>
                <a:uFillTx/>
                <a:latin typeface="+mn-lt"/>
                <a:ea typeface="+mn-ea"/>
                <a:cs typeface="+mn-cs"/>
              </a:rPr>
              <a:t>Click icon to add picture</a:t>
            </a:r>
            <a:endParaRPr kumimoji="0" lang="en-US"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alphaModFix/>
          </a:blip>
          <a:srcRect/>
          <a:stretch>
            <a:fillRect/>
          </a:stretch>
        </a:blipFill>
        <a:effectLst/>
      </p:bgPr>
    </p:bg>
    <p:spTree>
      <p:nvGrpSpPr>
        <p:cNvPr id="1" name=""/>
        <p:cNvGrpSpPr/>
        <p:nvPr/>
      </p:nvGrpSpPr>
      <p:grpSpPr>
        <a:xfrm>
          <a:off x="0" y="0"/>
          <a:ext cx="0" cy="0"/>
          <a:chOff x="0" y="0"/>
          <a:chExt cx="0" cy="0"/>
        </a:xfrm>
      </p:grpSpPr>
      <p:grpSp>
        <p:nvGrpSpPr>
          <p:cNvPr id="8" name="Group 7"/>
          <p:cNvGrpSpPr/>
          <p:nvPr/>
        </p:nvGrpSpPr>
        <p:grpSpPr>
          <a:xfrm>
            <a:off x="506412" y="1036637"/>
            <a:ext cx="8643938" cy="30162"/>
            <a:chOff x="319" y="653"/>
            <a:chExt cx="5445" cy="19"/>
          </a:xfrm>
        </p:grpSpPr>
        <p:pic>
          <p:nvPicPr>
            <p:cNvPr id="2097152" name="Picture 2097151"/>
            <p:cNvPicPr>
              <a:picLocks/>
            </p:cNvPicPr>
            <p:nvPr/>
          </p:nvPicPr>
          <p:blipFill>
            <a:blip r:embed="rId14"/>
            <a:srcRect/>
            <a:stretch>
              <a:fillRect/>
            </a:stretch>
          </p:blipFill>
          <p:spPr>
            <a:xfrm>
              <a:off x="319" y="653"/>
              <a:ext cx="5445" cy="19"/>
            </a:xfrm>
            <a:prstGeom prst="rect">
              <a:avLst/>
            </a:prstGeom>
            <a:noFill/>
            <a:ln>
              <a:noFill/>
            </a:ln>
          </p:spPr>
        </p:pic>
        <p:sp>
          <p:nvSpPr>
            <p:cNvPr id="1048576" name="TextBox 1048575"/>
            <p:cNvSpPr txBox="1"/>
            <p:nvPr/>
          </p:nvSpPr>
          <p:spPr>
            <a:xfrm>
              <a:off x="324" y="662"/>
              <a:ext cx="0" cy="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endParaRPr lang="en-US" altLang="en-US"/>
            </a:p>
          </p:txBody>
        </p:sp>
      </p:grpSp>
      <p:sp>
        <p:nvSpPr>
          <p:cNvPr id="1048577" name="Text Placeholder 1048576"/>
          <p:cNvSpPr>
            <a:spLocks noGrp="1"/>
          </p:cNvSpPr>
          <p:nvPr>
            <p:ph type="body" idx="1"/>
          </p:nvPr>
        </p:nvSpPr>
        <p:spPr>
          <a:xfrm>
            <a:off x="304800" y="1554162"/>
            <a:ext cx="8686800" cy="4525962"/>
          </a:xfrm>
          <a:prstGeom prst="rect">
            <a:avLst/>
          </a:prstGeom>
          <a:noFill/>
          <a:ln>
            <a:noFill/>
          </a:ln>
        </p:spPr>
        <p:txBody>
          <a:bodyPr lIns="91440" tIns="45720" rIns="91440" bIns="45720"/>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8578" name="Date Placeholder 1048577"/>
          <p:cNvSpPr>
            <a:spLocks noGrp="1"/>
          </p:cNvSpPr>
          <p:nvPr>
            <p:ph type="dt" sz="half" idx="2"/>
          </p:nvPr>
        </p:nvSpPr>
        <p:spPr>
          <a:xfrm>
            <a:off x="6477000" y="76200"/>
            <a:ext cx="25146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fld id="{566ABCEB-ACFC-4714-9973-3DA970169C29}" type="datetime1">
              <a:rPr lang="en-US" altLang="en-US" sz="1200">
                <a:solidFill>
                  <a:srgbClr val="D38E27"/>
                </a:solidFill>
              </a:rPr>
              <a:pPr lvl="0"/>
              <a:t>5/28/2020</a:t>
            </a:fld>
            <a:endParaRPr lang="en-US" altLang="en-US" sz="1200">
              <a:solidFill>
                <a:srgbClr val="D38E27"/>
              </a:solidFill>
            </a:endParaRPr>
          </a:p>
        </p:txBody>
      </p:sp>
      <p:sp>
        <p:nvSpPr>
          <p:cNvPr id="1048579" name="Footer Placeholder 1048578"/>
          <p:cNvSpPr>
            <a:spLocks noGrp="1"/>
          </p:cNvSpPr>
          <p:nvPr>
            <p:ph type="ftr" sz="quarter" idx="3"/>
          </p:nvPr>
        </p:nvSpPr>
        <p:spPr>
          <a:xfrm>
            <a:off x="3124200" y="76200"/>
            <a:ext cx="3352800" cy="28892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endParaRPr lang="en-US" altLang="en-US" sz="1200">
              <a:solidFill>
                <a:srgbClr val="D38E27"/>
              </a:solidFill>
            </a:endParaRPr>
          </a:p>
        </p:txBody>
      </p:sp>
      <p:sp>
        <p:nvSpPr>
          <p:cNvPr id="1048580" name="Slide Number Placeholder 1048579"/>
          <p:cNvSpPr>
            <a:spLocks noGrp="1"/>
          </p:cNvSpPr>
          <p:nvPr>
            <p:ph type="sldNum" sz="quarter" idx="4"/>
          </p:nvPr>
        </p:nvSpPr>
        <p:spPr>
          <a:xfrm>
            <a:off x="8229600" y="6477000"/>
            <a:ext cx="762000" cy="244475"/>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pPr lvl="0" algn="r"/>
            <a:fld id="{566ABCEB-ACFC-4714-9973-3DA970169C29}" type="slidenum">
              <a:rPr lang="en-US" altLang="en-US" sz="1200">
                <a:solidFill>
                  <a:srgbClr val="D38E27"/>
                </a:solidFill>
              </a:rPr>
              <a:pPr lvl="0" algn="r"/>
              <a:t>‹#›</a:t>
            </a:fld>
            <a:endParaRPr lang="en-US" altLang="en-US" sz="1200">
              <a:solidFill>
                <a:srgbClr val="D38E27"/>
              </a:solidFill>
            </a:endParaRPr>
          </a:p>
        </p:txBody>
      </p:sp>
      <p:sp>
        <p:nvSpPr>
          <p:cNvPr id="1048581" name="Title Placeholder 1048580"/>
          <p:cNvSpPr>
            <a:spLocks noGrp="1"/>
          </p:cNvSpPr>
          <p:nvPr>
            <p:ph type="title"/>
          </p:nvPr>
        </p:nvSpPr>
        <p:spPr>
          <a:xfrm>
            <a:off x="304800" y="457200"/>
            <a:ext cx="8686800" cy="838200"/>
          </a:xfrm>
          <a:prstGeom prst="rect">
            <a:avLst/>
          </a:prstGeom>
          <a:noFill/>
          <a:ln>
            <a:noFill/>
          </a:ln>
        </p:spPr>
        <p:txBody>
          <a:bodyPr lIns="91440" tIns="45720" rIns="91440" bIns="45720" anchor="ctr"/>
          <a:lstStyle/>
          <a:p>
            <a:pPr lvl="0"/>
            <a:r>
              <a:rPr lang="en-US" altLang="en-US"/>
              <a:t>Click to edit Master title style</a:t>
            </a:r>
          </a:p>
        </p:txBody>
      </p:sp>
      <p:grpSp>
        <p:nvGrpSpPr>
          <p:cNvPr id="9" name="Group 8"/>
          <p:cNvGrpSpPr/>
          <p:nvPr/>
        </p:nvGrpSpPr>
        <p:grpSpPr>
          <a:xfrm>
            <a:off x="506412" y="1036637"/>
            <a:ext cx="8643938" cy="30162"/>
            <a:chOff x="319" y="653"/>
            <a:chExt cx="5445" cy="19"/>
          </a:xfrm>
        </p:grpSpPr>
        <p:pic>
          <p:nvPicPr>
            <p:cNvPr id="2097153" name="Picture 2097152"/>
            <p:cNvPicPr>
              <a:picLocks/>
            </p:cNvPicPr>
            <p:nvPr/>
          </p:nvPicPr>
          <p:blipFill>
            <a:blip r:embed="rId14"/>
            <a:srcRect/>
            <a:stretch>
              <a:fillRect/>
            </a:stretch>
          </p:blipFill>
          <p:spPr>
            <a:xfrm>
              <a:off x="319" y="653"/>
              <a:ext cx="5445" cy="19"/>
            </a:xfrm>
            <a:prstGeom prst="rect">
              <a:avLst/>
            </a:prstGeom>
            <a:noFill/>
            <a:ln>
              <a:noFill/>
            </a:ln>
          </p:spPr>
        </p:pic>
        <p:sp>
          <p:nvSpPr>
            <p:cNvPr id="1048582" name="TextBox 1048581"/>
            <p:cNvSpPr txBox="1"/>
            <p:nvPr/>
          </p:nvSpPr>
          <p:spPr>
            <a:xfrm>
              <a:off x="324" y="662"/>
              <a:ext cx="0" cy="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endParaRPr lang="en-US" altLang="en-US"/>
            </a:p>
          </p:txBody>
        </p:sp>
      </p:grpSp>
      <p:grpSp>
        <p:nvGrpSpPr>
          <p:cNvPr id="10" name="Group 9"/>
          <p:cNvGrpSpPr/>
          <p:nvPr/>
        </p:nvGrpSpPr>
        <p:grpSpPr>
          <a:xfrm>
            <a:off x="506412" y="1047750"/>
            <a:ext cx="8643938" cy="25400"/>
            <a:chOff x="319" y="660"/>
            <a:chExt cx="5445" cy="16"/>
          </a:xfrm>
        </p:grpSpPr>
        <p:pic>
          <p:nvPicPr>
            <p:cNvPr id="2097154" name="Picture 2097153"/>
            <p:cNvPicPr>
              <a:picLocks/>
            </p:cNvPicPr>
            <p:nvPr/>
          </p:nvPicPr>
          <p:blipFill>
            <a:blip r:embed="rId15"/>
            <a:srcRect/>
            <a:stretch>
              <a:fillRect/>
            </a:stretch>
          </p:blipFill>
          <p:spPr>
            <a:xfrm>
              <a:off x="319" y="660"/>
              <a:ext cx="5445" cy="16"/>
            </a:xfrm>
            <a:prstGeom prst="rect">
              <a:avLst/>
            </a:prstGeom>
            <a:noFill/>
            <a:ln>
              <a:noFill/>
            </a:ln>
          </p:spPr>
        </p:pic>
        <p:sp>
          <p:nvSpPr>
            <p:cNvPr id="1048583" name="TextBox 1048582"/>
            <p:cNvSpPr txBox="1"/>
            <p:nvPr/>
          </p:nvSpPr>
          <p:spPr>
            <a:xfrm>
              <a:off x="324" y="666"/>
              <a:ext cx="0" cy="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Franklin Gothic Book" pitchFamily="34" charset="0"/>
                  <a:sym typeface="Franklin Gothic Book" pitchFamily="34" charset="0"/>
                </a:defRPr>
              </a:lvl5pPr>
            </a:lstStyle>
            <a:p>
              <a:endParaRPr lang="en-US" altLang="en-US"/>
            </a:p>
          </p:txBody>
        </p:sp>
      </p:gr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4" name="Title 2097163"/>
          <p:cNvPicPr>
            <a:picLocks noGrp="1"/>
          </p:cNvPicPr>
          <p:nvPr>
            <p:ph type="ctrTitle" idx="4294967295"/>
          </p:nvPr>
        </p:nvPicPr>
        <p:blipFill>
          <a:blip r:embed="rId2"/>
          <a:srcRect/>
          <a:stretch>
            <a:fillRect/>
          </a:stretch>
        </p:blipFill>
        <p:spPr>
          <a:xfrm>
            <a:off x="122237" y="4529137"/>
            <a:ext cx="8875712" cy="1804987"/>
          </a:xfrm>
          <a:prstGeom prst="rect">
            <a:avLst/>
          </a:prstGeom>
          <a:noFill/>
          <a:ln>
            <a:noFill/>
          </a:ln>
        </p:spPr>
      </p:pic>
      <p:sp>
        <p:nvSpPr>
          <p:cNvPr id="1048601" name="Subtitle 1048600"/>
          <p:cNvSpPr>
            <a:spLocks noGrp="1"/>
          </p:cNvSpPr>
          <p:nvPr>
            <p:ph type="subTitle" idx="7"/>
          </p:nvPr>
        </p:nvSpPr>
        <p:spPr>
          <a:xfrm>
            <a:off x="381000" y="304800"/>
            <a:ext cx="8077200" cy="2743200"/>
          </a:xfrm>
          <a:prstGeom prst="rect">
            <a:avLst/>
          </a:prstGeom>
          <a:noFill/>
          <a:ln>
            <a:noFill/>
          </a:ln>
        </p:spPr>
        <p:txBody>
          <a:bodyPr lIns="91440" tIns="45720" rIns="91440" bIns="45720" anchor="b"/>
          <a:lstStyle>
            <a:lvl1pPr marL="0" algn="ctr">
              <a:buNone/>
              <a:defRPr sz="3200">
                <a:solidFill>
                  <a:schemeClr val="lt2"/>
                </a:solidFill>
              </a:defRPr>
            </a:lvl1pPr>
            <a:lvl2pPr marL="457200" algn="ctr">
              <a:buNone/>
            </a:lvl2pPr>
            <a:lvl3pPr marL="914400" algn="ctr">
              <a:buNone/>
            </a:lvl3pPr>
            <a:lvl4pPr marL="1371600" algn="ctr">
              <a:buNone/>
            </a:lvl4pPr>
            <a:lvl5pPr marL="1828800" algn="ctr">
              <a:buNone/>
            </a:lvl5pPr>
          </a:lstStyle>
          <a:p>
            <a:pPr lvl="0"/>
            <a:r>
              <a:rPr lang="en-US" altLang="en-US" sz="3600">
                <a:solidFill>
                  <a:srgbClr val="FF0000"/>
                </a:solidFill>
                <a:latin typeface="Algerian" pitchFamily="82" charset="0"/>
              </a:rPr>
              <a:t>Web </a:t>
            </a:r>
            <a:r>
              <a:rPr lang="en-US" altLang="en-IN" sz="3600">
                <a:solidFill>
                  <a:srgbClr val="FF0000"/>
                </a:solidFill>
                <a:latin typeface="Algerian" pitchFamily="82" charset="0"/>
              </a:rPr>
              <a:t>S</a:t>
            </a:r>
            <a:r>
              <a:rPr lang="en-US" altLang="en-US" sz="3600">
                <a:solidFill>
                  <a:srgbClr val="FF0000"/>
                </a:solidFill>
                <a:latin typeface="Algerian" pitchFamily="82" charset="0"/>
              </a:rPr>
              <a:t>ummer </a:t>
            </a:r>
            <a:r>
              <a:rPr lang="en-US" altLang="en-IN" sz="3600">
                <a:solidFill>
                  <a:srgbClr val="FF0000"/>
                </a:solidFill>
                <a:latin typeface="Algerian" pitchFamily="82" charset="0"/>
              </a:rPr>
              <a:t>C</a:t>
            </a:r>
            <a:r>
              <a:rPr lang="en-US" altLang="en-US" sz="3600">
                <a:solidFill>
                  <a:srgbClr val="FF0000"/>
                </a:solidFill>
                <a:latin typeface="Algerian" pitchFamily="82" charset="0"/>
              </a:rPr>
              <a:t>oaching 2020</a:t>
            </a:r>
            <a:endParaRPr lang="zh-CN" altLang="en-US"/>
          </a:p>
          <a:p>
            <a:pPr lvl="0"/>
            <a:r>
              <a:rPr lang="en-US" altLang="en-IN" sz="2400" b="1">
                <a:solidFill>
                  <a:srgbClr val="000000"/>
                </a:solidFill>
                <a:latin typeface="Algerian" pitchFamily="82" charset="0"/>
              </a:rPr>
              <a:t>S</a:t>
            </a:r>
            <a:r>
              <a:rPr lang="en-US" altLang="en-US" sz="2400" b="1">
                <a:solidFill>
                  <a:srgbClr val="000000"/>
                </a:solidFill>
                <a:latin typeface="Algerian" pitchFamily="82" charset="0"/>
              </a:rPr>
              <a:t>. S. </a:t>
            </a:r>
            <a:r>
              <a:rPr lang="en-US" altLang="en-IN" sz="2400" b="1">
                <a:solidFill>
                  <a:srgbClr val="000000"/>
                </a:solidFill>
                <a:latin typeface="Algerian" pitchFamily="82" charset="0"/>
              </a:rPr>
              <a:t>Khanna</a:t>
            </a:r>
            <a:r>
              <a:rPr lang="en-US" altLang="en-US" sz="2400" b="1">
                <a:solidFill>
                  <a:srgbClr val="000000"/>
                </a:solidFill>
                <a:latin typeface="Algerian" pitchFamily="82" charset="0"/>
              </a:rPr>
              <a:t> </a:t>
            </a:r>
            <a:r>
              <a:rPr lang="en-US" altLang="en-IN" sz="2400" b="1">
                <a:solidFill>
                  <a:srgbClr val="000000"/>
                </a:solidFill>
                <a:latin typeface="Algerian" pitchFamily="82" charset="0"/>
              </a:rPr>
              <a:t>G</a:t>
            </a:r>
            <a:r>
              <a:rPr lang="en-US" altLang="en-US" sz="2400" b="1">
                <a:solidFill>
                  <a:srgbClr val="000000"/>
                </a:solidFill>
                <a:latin typeface="Algerian" pitchFamily="82" charset="0"/>
              </a:rPr>
              <a:t>irls’ </a:t>
            </a:r>
            <a:r>
              <a:rPr lang="en-US" altLang="en-IN" sz="2400" b="1">
                <a:solidFill>
                  <a:srgbClr val="000000"/>
                </a:solidFill>
                <a:latin typeface="Algerian" pitchFamily="82" charset="0"/>
              </a:rPr>
              <a:t>D</a:t>
            </a:r>
            <a:r>
              <a:rPr lang="en-US" altLang="en-US" sz="2400" b="1">
                <a:solidFill>
                  <a:srgbClr val="000000"/>
                </a:solidFill>
                <a:latin typeface="Algerian" pitchFamily="82" charset="0"/>
              </a:rPr>
              <a:t>egree </a:t>
            </a:r>
            <a:r>
              <a:rPr lang="en-US" altLang="en-IN" sz="2400" b="1">
                <a:solidFill>
                  <a:srgbClr val="000000"/>
                </a:solidFill>
                <a:latin typeface="Algerian" pitchFamily="82" charset="0"/>
              </a:rPr>
              <a:t>C</a:t>
            </a:r>
            <a:r>
              <a:rPr lang="en-US" altLang="en-US" sz="2400" b="1">
                <a:solidFill>
                  <a:srgbClr val="000000"/>
                </a:solidFill>
                <a:latin typeface="Algerian" pitchFamily="82" charset="0"/>
              </a:rPr>
              <a:t>ollege, </a:t>
            </a:r>
            <a:r>
              <a:rPr lang="en-US" altLang="en-IN" sz="2400" b="1">
                <a:solidFill>
                  <a:srgbClr val="000000"/>
                </a:solidFill>
                <a:latin typeface="Algerian" pitchFamily="82" charset="0"/>
              </a:rPr>
              <a:t>A</a:t>
            </a:r>
            <a:r>
              <a:rPr lang="en-US" altLang="en-US" sz="2400" b="1">
                <a:solidFill>
                  <a:srgbClr val="000000"/>
                </a:solidFill>
                <a:latin typeface="Algerian" pitchFamily="82" charset="0"/>
              </a:rPr>
              <a:t>llahabad</a:t>
            </a:r>
            <a:endParaRPr lang="zh-CN" altLang="en-US" b="1">
              <a:solidFill>
                <a:srgbClr val="000000"/>
              </a:solidFill>
            </a:endParaRPr>
          </a:p>
          <a:p>
            <a:pPr lvl="0"/>
            <a:r>
              <a:rPr lang="en-US" altLang="en-US" sz="2800" b="1">
                <a:solidFill>
                  <a:srgbClr val="0000FF"/>
                </a:solidFill>
                <a:latin typeface="Cambria Math"/>
                <a:ea typeface="Cambria Math"/>
                <a:cs typeface="Cambria Math"/>
              </a:rPr>
              <a:t>22</a:t>
            </a:r>
            <a:r>
              <a:rPr lang="en-US" altLang="en-US" sz="2800" b="1" baseline="30000">
                <a:solidFill>
                  <a:srgbClr val="0000FF"/>
                </a:solidFill>
                <a:latin typeface="Cambria Math"/>
                <a:ea typeface="Cambria Math"/>
                <a:cs typeface="Cambria Math"/>
              </a:rPr>
              <a:t>nd</a:t>
            </a:r>
            <a:r>
              <a:rPr lang="en-US" altLang="en-US" sz="2800" b="1">
                <a:solidFill>
                  <a:srgbClr val="0000FF"/>
                </a:solidFill>
                <a:latin typeface="Cambria Math"/>
                <a:ea typeface="Cambria Math"/>
                <a:cs typeface="Cambria Math"/>
              </a:rPr>
              <a:t> </a:t>
            </a:r>
            <a:r>
              <a:rPr lang="en-US" altLang="en-IN" sz="2800" b="1">
                <a:solidFill>
                  <a:srgbClr val="0000FF"/>
                </a:solidFill>
                <a:latin typeface="Cambria Math"/>
                <a:ea typeface="Cambria Math"/>
                <a:cs typeface="Cambria Math"/>
              </a:rPr>
              <a:t>M</a:t>
            </a:r>
            <a:r>
              <a:rPr lang="en-US" altLang="en-US" sz="2800" b="1">
                <a:solidFill>
                  <a:srgbClr val="0000FF"/>
                </a:solidFill>
                <a:latin typeface="Cambria Math"/>
                <a:ea typeface="Cambria Math"/>
                <a:cs typeface="Cambria Math"/>
              </a:rPr>
              <a:t>ay, 2020-21</a:t>
            </a:r>
            <a:r>
              <a:rPr lang="en-US" altLang="en-US" sz="2800" b="1" baseline="30000">
                <a:solidFill>
                  <a:srgbClr val="0000FF"/>
                </a:solidFill>
                <a:latin typeface="Cambria Math"/>
                <a:ea typeface="Cambria Math"/>
                <a:cs typeface="Cambria Math"/>
              </a:rPr>
              <a:t>st</a:t>
            </a:r>
            <a:r>
              <a:rPr lang="en-US" altLang="en-US" sz="2800" b="1">
                <a:solidFill>
                  <a:srgbClr val="0000FF"/>
                </a:solidFill>
                <a:latin typeface="Cambria Math"/>
                <a:ea typeface="Cambria Math"/>
                <a:cs typeface="Cambria Math"/>
              </a:rPr>
              <a:t> </a:t>
            </a:r>
            <a:r>
              <a:rPr lang="en-US" altLang="en-IN" sz="2800" b="1">
                <a:solidFill>
                  <a:srgbClr val="0000FF"/>
                </a:solidFill>
                <a:latin typeface="Cambria Math"/>
                <a:ea typeface="Cambria Math"/>
                <a:cs typeface="Cambria Math"/>
              </a:rPr>
              <a:t>J</a:t>
            </a:r>
            <a:r>
              <a:rPr lang="en-US" altLang="en-US" sz="2800" b="1">
                <a:solidFill>
                  <a:srgbClr val="0000FF"/>
                </a:solidFill>
                <a:latin typeface="Cambria Math"/>
                <a:ea typeface="Cambria Math"/>
                <a:cs typeface="Cambria Math"/>
              </a:rPr>
              <a:t>une, 2020</a:t>
            </a:r>
            <a:endParaRPr sz="2800" b="1">
              <a:solidFill>
                <a:srgbClr val="0000FF"/>
              </a:solidFill>
              <a:latin typeface="Cambria Math"/>
              <a:ea typeface="Cambria Math"/>
              <a:cs typeface="Cambria Math"/>
            </a:endParaRPr>
          </a:p>
          <a:p>
            <a:pPr lvl="0" algn="l"/>
            <a:endParaRPr lang="en-US" altLang="en-US" sz="2400">
              <a:solidFill>
                <a:srgbClr val="0070C0"/>
              </a:solidFill>
              <a:latin typeface="Algerian" pitchFamily="82" charset="0"/>
            </a:endParaRPr>
          </a:p>
        </p:txBody>
      </p:sp>
      <p:pic>
        <p:nvPicPr>
          <p:cNvPr id="2097165" name="Picture 2097164" descr="C:\Users\Hp\Desktop\lsr-logo-3.jpg"/>
          <p:cNvPicPr>
            <a:picLocks/>
          </p:cNvPicPr>
          <p:nvPr/>
        </p:nvPicPr>
        <p:blipFill>
          <a:blip r:embed="rId3"/>
          <a:srcRect l="1514" r="81850" b="3473"/>
          <a:stretch>
            <a:fillRect/>
          </a:stretch>
        </p:blipFill>
        <p:spPr>
          <a:xfrm>
            <a:off x="7607300" y="0"/>
            <a:ext cx="1536700" cy="1676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1" name="Title 2097160"/>
          <p:cNvPicPr>
            <a:picLocks noGrp="1"/>
          </p:cNvPicPr>
          <p:nvPr>
            <p:ph type="title" idx="4294967295"/>
          </p:nvPr>
        </p:nvPicPr>
        <p:blipFill>
          <a:blip r:embed="rId2"/>
          <a:srcRect/>
          <a:stretch>
            <a:fillRect/>
          </a:stretch>
        </p:blipFill>
        <p:spPr>
          <a:xfrm>
            <a:off x="298450" y="450850"/>
            <a:ext cx="8699500" cy="901700"/>
          </a:xfrm>
          <a:prstGeom prst="rect">
            <a:avLst/>
          </a:prstGeom>
          <a:noFill/>
          <a:ln>
            <a:noFill/>
          </a:ln>
        </p:spPr>
      </p:pic>
      <p:sp>
        <p:nvSpPr>
          <p:cNvPr id="1048594" name="Content Placeholder 1048593"/>
          <p:cNvSpPr>
            <a:spLocks noGrp="1"/>
          </p:cNvSpPr>
          <p:nvPr>
            <p:ph idx="4294967295"/>
          </p:nvPr>
        </p:nvSpPr>
        <p:spPr>
          <a:xfrm>
            <a:off x="228600" y="2209800"/>
            <a:ext cx="8763000" cy="4648200"/>
          </a:xfrm>
          <a:prstGeom prst="rect">
            <a:avLst/>
          </a:prstGeom>
          <a:noFill/>
          <a:ln>
            <a:noFill/>
          </a:ln>
        </p:spPr>
        <p:txBody>
          <a:bodyPr lIns="91440" tIns="45720" rIns="91440" bIns="45720" anchor="t"/>
          <a:lstStyle>
            <a:lvl1pPr marL="342900" indent="-342900" algn="l" rtl="0" eaLnBrk="1" fontAlgn="base" latinLnBrk="1" hangingPunct="1">
              <a:lnSpc>
                <a:spcPct val="100000"/>
              </a:lnSpc>
              <a:spcBef>
                <a:spcPct val="20000"/>
              </a:spcBef>
              <a:spcAft>
                <a:spcPct val="0"/>
              </a:spcAft>
              <a:buClr>
                <a:schemeClr val="accent1"/>
              </a:buClr>
              <a:buSzPct val="70000"/>
              <a:buFont typeface="Wingdings 2" pitchFamily="18" charset="2"/>
              <a:buChar char=""/>
              <a:defRPr sz="3200" b="0" i="0" baseline="0">
                <a:solidFill>
                  <a:schemeClr val="lt2"/>
                </a:solidFill>
                <a:latin typeface="Franklin Gothic Book" pitchFamily="34" charset="0"/>
                <a:sym typeface="Franklin Gothic Book" pitchFamily="34" charset="0"/>
              </a:defRPr>
            </a:lvl1pPr>
            <a:lvl2pPr marL="742950" indent="-285750" algn="l" rtl="0" eaLnBrk="1" fontAlgn="base" latinLnBrk="1" hangingPunct="1">
              <a:lnSpc>
                <a:spcPct val="100000"/>
              </a:lnSpc>
              <a:spcBef>
                <a:spcPct val="20000"/>
              </a:spcBef>
              <a:spcAft>
                <a:spcPct val="0"/>
              </a:spcAft>
              <a:buClr>
                <a:schemeClr val="accent1"/>
              </a:buClr>
              <a:buSzPct val="70000"/>
              <a:buFont typeface="Wingdings 2" pitchFamily="18" charset="2"/>
              <a:buChar char=""/>
              <a:defRPr sz="2800" b="0" i="0" baseline="0">
                <a:solidFill>
                  <a:schemeClr val="lt2"/>
                </a:solidFill>
                <a:latin typeface="Franklin Gothic Book" pitchFamily="34" charset="0"/>
                <a:sym typeface="Franklin Gothic Book" pitchFamily="34" charset="0"/>
              </a:defRPr>
            </a:lvl2pPr>
            <a:lvl3pPr marL="1143000" indent="-228600" algn="l" rtl="0" eaLnBrk="1" fontAlgn="base" latinLnBrk="1" hangingPunct="1">
              <a:lnSpc>
                <a:spcPct val="100000"/>
              </a:lnSpc>
              <a:spcBef>
                <a:spcPct val="20000"/>
              </a:spcBef>
              <a:spcAft>
                <a:spcPct val="0"/>
              </a:spcAft>
              <a:buClr>
                <a:schemeClr val="accent1"/>
              </a:buClr>
              <a:buSzPct val="70000"/>
              <a:buFont typeface="Wingdings 2" pitchFamily="18" charset="2"/>
              <a:buChar char=""/>
              <a:defRPr sz="2400" b="0" i="0" baseline="0">
                <a:solidFill>
                  <a:schemeClr val="lt2"/>
                </a:solidFill>
                <a:latin typeface="Franklin Gothic Book" pitchFamily="34" charset="0"/>
                <a:sym typeface="Franklin Gothic Book" pitchFamily="34" charset="0"/>
              </a:defRPr>
            </a:lvl3pPr>
            <a:lvl4pPr marL="1600200" indent="-228600" algn="l" rtl="0" eaLnBrk="1" fontAlgn="base" latinLnBrk="1" hangingPunct="1">
              <a:lnSpc>
                <a:spcPct val="100000"/>
              </a:lnSpc>
              <a:spcBef>
                <a:spcPct val="20000"/>
              </a:spcBef>
              <a:spcAft>
                <a:spcPct val="0"/>
              </a:spcAft>
              <a:buClr>
                <a:schemeClr val="accent1"/>
              </a:buClr>
              <a:buSzPct val="70000"/>
              <a:buFont typeface="Wingdings 2" pitchFamily="18" charset="2"/>
              <a:buChar char=""/>
              <a:defRPr sz="2000" b="0" i="0" baseline="0">
                <a:solidFill>
                  <a:schemeClr val="lt2"/>
                </a:solidFill>
                <a:latin typeface="Franklin Gothic Book" pitchFamily="34" charset="0"/>
                <a:sym typeface="Franklin Gothic Book" pitchFamily="34" charset="0"/>
              </a:defRPr>
            </a:lvl4pPr>
            <a:lvl5pPr marL="2057400" indent="-228600" algn="l" rtl="0" eaLnBrk="1" fontAlgn="base" latinLnBrk="1" hangingPunct="1">
              <a:lnSpc>
                <a:spcPct val="100000"/>
              </a:lnSpc>
              <a:spcBef>
                <a:spcPct val="20000"/>
              </a:spcBef>
              <a:spcAft>
                <a:spcPct val="0"/>
              </a:spcAft>
              <a:buClr>
                <a:schemeClr val="accent1"/>
              </a:buClr>
              <a:buSzPct val="60000"/>
              <a:buFont typeface="Wingdings 2" pitchFamily="18" charset="2"/>
              <a:buChar char=""/>
              <a:defRPr sz="1800" b="0" i="0" baseline="0">
                <a:solidFill>
                  <a:schemeClr val="lt2"/>
                </a:solidFill>
                <a:latin typeface="Franklin Gothic Book" pitchFamily="34" charset="0"/>
                <a:sym typeface="Franklin Gothic Book" pitchFamily="34" charset="0"/>
              </a:defRPr>
            </a:lvl5pPr>
          </a:lstStyle>
          <a:p>
            <a:pPr lvl="0">
              <a:lnSpc>
                <a:spcPct val="80000"/>
              </a:lnSpc>
            </a:pPr>
            <a:endParaRPr lang="en-US" altLang="en-US" sz="1500"/>
          </a:p>
          <a:p>
            <a:pPr lvl="0">
              <a:lnSpc>
                <a:spcPct val="80000"/>
              </a:lnSpc>
              <a:buNone/>
            </a:pPr>
            <a:r>
              <a:rPr lang="en-US" altLang="en-US" sz="1500"/>
              <a:t> </a:t>
            </a:r>
          </a:p>
          <a:p>
            <a:pPr lvl="0" algn="just">
              <a:lnSpc>
                <a:spcPct val="80000"/>
              </a:lnSpc>
              <a:buNone/>
            </a:pPr>
            <a:r>
              <a:rPr lang="en-US" altLang="en-US" sz="1500" b="1">
                <a:solidFill>
                  <a:schemeClr val="dk1"/>
                </a:solidFill>
              </a:rPr>
              <a:t>Dear Students, </a:t>
            </a:r>
          </a:p>
          <a:p>
            <a:pPr lvl="0" algn="just">
              <a:lnSpc>
                <a:spcPct val="80000"/>
              </a:lnSpc>
              <a:buNone/>
            </a:pPr>
            <a:r>
              <a:rPr lang="en-US" altLang="en-US" sz="1500" i="1">
                <a:solidFill>
                  <a:schemeClr val="dk1"/>
                </a:solidFill>
              </a:rPr>
              <a:t>Greetings!! </a:t>
            </a:r>
          </a:p>
          <a:p>
            <a:pPr lvl="0" algn="just">
              <a:lnSpc>
                <a:spcPct val="80000"/>
              </a:lnSpc>
              <a:buNone/>
            </a:pPr>
            <a:r>
              <a:rPr lang="en-US" altLang="en-IN" sz="1500">
                <a:solidFill>
                  <a:schemeClr val="dk1"/>
                </a:solidFill>
              </a:rPr>
              <a:t>            </a:t>
            </a:r>
            <a:r>
              <a:rPr lang="en-US" altLang="en-US" sz="1500">
                <a:solidFill>
                  <a:schemeClr val="dk1"/>
                </a:solidFill>
              </a:rPr>
              <a:t>I am writing this to give my sincere message to all my beloved students about being safe and healthy by staying at home and making yourself ready for upcoming circumstances. However, the prevailing circumstances don’t allow us to move out for any reason if not important so, we are heading towards Summer Coaching which will be executed through online classes/sessions. With my best hopes that, these classes will give you benefits regarding different kinds of upcoming exams in near future. </a:t>
            </a:r>
            <a:endParaRPr lang="zh-CN" altLang="en-US"/>
          </a:p>
          <a:p>
            <a:pPr lvl="0" algn="just">
              <a:lnSpc>
                <a:spcPct val="80000"/>
              </a:lnSpc>
              <a:buNone/>
            </a:pPr>
            <a:r>
              <a:rPr lang="en-US" altLang="en-IN" sz="1500">
                <a:solidFill>
                  <a:schemeClr val="dk1"/>
                </a:solidFill>
              </a:rPr>
              <a:t>           </a:t>
            </a:r>
            <a:r>
              <a:rPr lang="en-US" altLang="en-US" sz="1500">
                <a:solidFill>
                  <a:schemeClr val="dk1"/>
                </a:solidFill>
              </a:rPr>
              <a:t>Kindly take this message seriously and put your sincere efforts to keep in touch with the messages forwarded to get the benefit of these online classes. </a:t>
            </a:r>
            <a:endParaRPr lang="zh-CN" altLang="en-US"/>
          </a:p>
          <a:p>
            <a:pPr lvl="0" algn="just">
              <a:lnSpc>
                <a:spcPct val="80000"/>
              </a:lnSpc>
              <a:buNone/>
            </a:pPr>
            <a:r>
              <a:rPr lang="en-US" altLang="en-US" sz="1500">
                <a:solidFill>
                  <a:schemeClr val="dk1"/>
                </a:solidFill>
              </a:rPr>
              <a:t>Blessings </a:t>
            </a:r>
          </a:p>
          <a:p>
            <a:pPr lvl="0" algn="just">
              <a:lnSpc>
                <a:spcPct val="80000"/>
              </a:lnSpc>
              <a:buNone/>
            </a:pPr>
            <a:endParaRPr lang="en-US" altLang="en-US" sz="1500">
              <a:solidFill>
                <a:schemeClr val="dk1"/>
              </a:solidFill>
            </a:endParaRPr>
          </a:p>
          <a:p>
            <a:pPr lvl="0" algn="just">
              <a:lnSpc>
                <a:spcPct val="80000"/>
              </a:lnSpc>
              <a:buNone/>
            </a:pPr>
            <a:r>
              <a:rPr lang="en-US" altLang="en-US" sz="1500" b="1">
                <a:solidFill>
                  <a:schemeClr val="dk1"/>
                </a:solidFill>
              </a:rPr>
              <a:t>Prof. Lalima Singh </a:t>
            </a:r>
          </a:p>
          <a:p>
            <a:pPr lvl="0" algn="just">
              <a:lnSpc>
                <a:spcPct val="80000"/>
              </a:lnSpc>
              <a:buNone/>
            </a:pPr>
            <a:r>
              <a:rPr lang="en-US" altLang="en-US" sz="1500" b="1" i="1">
                <a:solidFill>
                  <a:schemeClr val="dk1"/>
                </a:solidFill>
              </a:rPr>
              <a:t>Principal </a:t>
            </a:r>
          </a:p>
          <a:p>
            <a:pPr lvl="0" algn="just">
              <a:lnSpc>
                <a:spcPct val="80000"/>
              </a:lnSpc>
              <a:buNone/>
            </a:pPr>
            <a:r>
              <a:rPr lang="en-US" altLang="en-US" sz="1500" b="1" i="1">
                <a:solidFill>
                  <a:schemeClr val="dk1"/>
                </a:solidFill>
              </a:rPr>
              <a:t>S. S. Khanna Girls’ Degree College, </a:t>
            </a:r>
          </a:p>
          <a:p>
            <a:pPr lvl="0" algn="just">
              <a:lnSpc>
                <a:spcPct val="80000"/>
              </a:lnSpc>
              <a:buNone/>
            </a:pPr>
            <a:r>
              <a:rPr lang="en-US" altLang="en-US" sz="1500" b="1">
                <a:solidFill>
                  <a:schemeClr val="dk1"/>
                </a:solidFill>
              </a:rPr>
              <a:t>Prayagraj </a:t>
            </a:r>
          </a:p>
        </p:txBody>
      </p:sp>
      <p:pic>
        <p:nvPicPr>
          <p:cNvPr id="2097162" name="Picture 2097161"/>
          <p:cNvPicPr>
            <a:picLocks/>
          </p:cNvPicPr>
          <p:nvPr/>
        </p:nvPicPr>
        <p:blipFill>
          <a:blip r:embed="rId3"/>
          <a:srcRect/>
          <a:stretch>
            <a:fillRect/>
          </a:stretch>
        </p:blipFill>
        <p:spPr>
          <a:xfrm>
            <a:off x="6918325" y="1054100"/>
            <a:ext cx="2097087" cy="2225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0" name="Title 2097159"/>
          <p:cNvPicPr>
            <a:picLocks noGrp="1"/>
          </p:cNvPicPr>
          <p:nvPr>
            <p:ph type="title" idx="4294967295"/>
          </p:nvPr>
        </p:nvPicPr>
        <p:blipFill>
          <a:blip r:embed="rId2"/>
          <a:srcRect/>
          <a:stretch>
            <a:fillRect/>
          </a:stretch>
        </p:blipFill>
        <p:spPr>
          <a:xfrm>
            <a:off x="133350" y="268287"/>
            <a:ext cx="8918575" cy="1036637"/>
          </a:xfrm>
          <a:prstGeom prst="rect">
            <a:avLst/>
          </a:prstGeom>
          <a:noFill/>
          <a:ln>
            <a:noFill/>
          </a:ln>
        </p:spPr>
      </p:pic>
      <p:sp>
        <p:nvSpPr>
          <p:cNvPr id="1048593" name="Content Placeholder 1048592"/>
          <p:cNvSpPr>
            <a:spLocks noGrp="1"/>
          </p:cNvSpPr>
          <p:nvPr>
            <p:ph idx="4294967295"/>
          </p:nvPr>
        </p:nvSpPr>
        <p:spPr>
          <a:xfrm>
            <a:off x="304800" y="1143000"/>
            <a:ext cx="8686800" cy="5334000"/>
          </a:xfrm>
          <a:prstGeom prst="rect">
            <a:avLst/>
          </a:prstGeom>
          <a:noFill/>
          <a:ln>
            <a:noFill/>
          </a:ln>
        </p:spPr>
        <p:txBody>
          <a:bodyPr lIns="91440" tIns="45720" rIns="91440" bIns="45720" anchor="t"/>
          <a:lstStyle>
            <a:lvl1pPr marL="342900" indent="-342900" algn="l" rtl="0" eaLnBrk="1" fontAlgn="base" latinLnBrk="1" hangingPunct="1">
              <a:lnSpc>
                <a:spcPct val="100000"/>
              </a:lnSpc>
              <a:spcBef>
                <a:spcPct val="20000"/>
              </a:spcBef>
              <a:spcAft>
                <a:spcPct val="0"/>
              </a:spcAft>
              <a:buClr>
                <a:schemeClr val="accent1"/>
              </a:buClr>
              <a:buSzPct val="70000"/>
              <a:buFont typeface="Wingdings 2" pitchFamily="18" charset="2"/>
              <a:buChar char=""/>
              <a:defRPr sz="3200" b="0" i="0" baseline="0">
                <a:solidFill>
                  <a:schemeClr val="lt2"/>
                </a:solidFill>
                <a:latin typeface="Franklin Gothic Book" pitchFamily="34" charset="0"/>
                <a:sym typeface="Franklin Gothic Book" pitchFamily="34" charset="0"/>
              </a:defRPr>
            </a:lvl1pPr>
            <a:lvl2pPr marL="742950" indent="-285750" algn="l" rtl="0" eaLnBrk="1" fontAlgn="base" latinLnBrk="1" hangingPunct="1">
              <a:lnSpc>
                <a:spcPct val="100000"/>
              </a:lnSpc>
              <a:spcBef>
                <a:spcPct val="20000"/>
              </a:spcBef>
              <a:spcAft>
                <a:spcPct val="0"/>
              </a:spcAft>
              <a:buClr>
                <a:schemeClr val="accent1"/>
              </a:buClr>
              <a:buSzPct val="70000"/>
              <a:buFont typeface="Wingdings 2" pitchFamily="18" charset="2"/>
              <a:buChar char=""/>
              <a:defRPr sz="2800" b="0" i="0" baseline="0">
                <a:solidFill>
                  <a:schemeClr val="lt2"/>
                </a:solidFill>
                <a:latin typeface="Franklin Gothic Book" pitchFamily="34" charset="0"/>
                <a:sym typeface="Franklin Gothic Book" pitchFamily="34" charset="0"/>
              </a:defRPr>
            </a:lvl2pPr>
            <a:lvl3pPr marL="1143000" indent="-228600" algn="l" rtl="0" eaLnBrk="1" fontAlgn="base" latinLnBrk="1" hangingPunct="1">
              <a:lnSpc>
                <a:spcPct val="100000"/>
              </a:lnSpc>
              <a:spcBef>
                <a:spcPct val="20000"/>
              </a:spcBef>
              <a:spcAft>
                <a:spcPct val="0"/>
              </a:spcAft>
              <a:buClr>
                <a:schemeClr val="accent1"/>
              </a:buClr>
              <a:buSzPct val="70000"/>
              <a:buFont typeface="Wingdings 2" pitchFamily="18" charset="2"/>
              <a:buChar char=""/>
              <a:defRPr sz="2400" b="0" i="0" baseline="0">
                <a:solidFill>
                  <a:schemeClr val="lt2"/>
                </a:solidFill>
                <a:latin typeface="Franklin Gothic Book" pitchFamily="34" charset="0"/>
                <a:sym typeface="Franklin Gothic Book" pitchFamily="34" charset="0"/>
              </a:defRPr>
            </a:lvl3pPr>
            <a:lvl4pPr marL="1600200" indent="-228600" algn="l" rtl="0" eaLnBrk="1" fontAlgn="base" latinLnBrk="1" hangingPunct="1">
              <a:lnSpc>
                <a:spcPct val="100000"/>
              </a:lnSpc>
              <a:spcBef>
                <a:spcPct val="20000"/>
              </a:spcBef>
              <a:spcAft>
                <a:spcPct val="0"/>
              </a:spcAft>
              <a:buClr>
                <a:schemeClr val="accent1"/>
              </a:buClr>
              <a:buSzPct val="70000"/>
              <a:buFont typeface="Wingdings 2" pitchFamily="18" charset="2"/>
              <a:buChar char=""/>
              <a:defRPr sz="2000" b="0" i="0" baseline="0">
                <a:solidFill>
                  <a:schemeClr val="lt2"/>
                </a:solidFill>
                <a:latin typeface="Franklin Gothic Book" pitchFamily="34" charset="0"/>
                <a:sym typeface="Franklin Gothic Book" pitchFamily="34" charset="0"/>
              </a:defRPr>
            </a:lvl4pPr>
            <a:lvl5pPr marL="2057400" indent="-228600" algn="l" rtl="0" eaLnBrk="1" fontAlgn="base" latinLnBrk="1" hangingPunct="1">
              <a:lnSpc>
                <a:spcPct val="100000"/>
              </a:lnSpc>
              <a:spcBef>
                <a:spcPct val="20000"/>
              </a:spcBef>
              <a:spcAft>
                <a:spcPct val="0"/>
              </a:spcAft>
              <a:buClr>
                <a:schemeClr val="accent1"/>
              </a:buClr>
              <a:buSzPct val="60000"/>
              <a:buFont typeface="Wingdings 2" pitchFamily="18" charset="2"/>
              <a:buChar char=""/>
              <a:defRPr sz="1800" b="0" i="0" baseline="0">
                <a:solidFill>
                  <a:schemeClr val="lt2"/>
                </a:solidFill>
                <a:latin typeface="Franklin Gothic Book" pitchFamily="34" charset="0"/>
                <a:sym typeface="Franklin Gothic Book" pitchFamily="34" charset="0"/>
              </a:defRPr>
            </a:lvl5pPr>
          </a:lstStyle>
          <a:p>
            <a:pPr lvl="0">
              <a:lnSpc>
                <a:spcPct val="80000"/>
              </a:lnSpc>
              <a:buNone/>
            </a:pPr>
            <a:r>
              <a:rPr lang="en-US" altLang="en-US" sz="1500"/>
              <a:t> </a:t>
            </a:r>
          </a:p>
          <a:p>
            <a:pPr lvl="0" algn="just">
              <a:lnSpc>
                <a:spcPct val="80000"/>
              </a:lnSpc>
              <a:buNone/>
            </a:pPr>
            <a:r>
              <a:rPr lang="en-US" altLang="en-US" sz="1500" b="1">
                <a:solidFill>
                  <a:srgbClr val="FF0000"/>
                </a:solidFill>
              </a:rPr>
              <a:t>What purpose does it serve ?</a:t>
            </a:r>
            <a:r>
              <a:rPr lang="en-US" altLang="en-IN" sz="1500">
                <a:solidFill>
                  <a:schemeClr val="dk1"/>
                </a:solidFill>
              </a:rPr>
              <a:t>   </a:t>
            </a:r>
          </a:p>
          <a:p>
            <a:pPr lvl="0" algn="just">
              <a:lnSpc>
                <a:spcPct val="80000"/>
              </a:lnSpc>
              <a:buNone/>
            </a:pPr>
            <a:r>
              <a:rPr lang="en-US" altLang="en-IN" sz="1500">
                <a:solidFill>
                  <a:schemeClr val="dk1"/>
                </a:solidFill>
              </a:rPr>
              <a:t>       </a:t>
            </a:r>
            <a:r>
              <a:rPr lang="en-US" altLang="en-US" sz="1500">
                <a:solidFill>
                  <a:schemeClr val="dk1"/>
                </a:solidFill>
              </a:rPr>
              <a:t>The summer coaching at the S.S. Khanna Girls Degree College is multifaceted and appeals to a good number of young women who wish to enhance their employability by improving on a key number of skillsets. Today’s job market is complex and hypercompetitive as each year millions of young people become part of the workforce; therefore, at S.S. Khanna we believe that additional training on top of conventional degree programmes is required for young female students to become job ready and contribute to the nation’s need in the modern, globalized world. While a regular degree programme in the Arts or the Sciences is traditionally geared toward theory, the aim of the Summer Coaching is to provide practical skills to candidates that become part of our ambitious programme so that they are confident in pushing themselves forward on the path of upward social mobility. </a:t>
            </a:r>
            <a:endParaRPr lang="zh-CN" altLang="en-US"/>
          </a:p>
          <a:p>
            <a:pPr lvl="0" algn="just">
              <a:lnSpc>
                <a:spcPct val="80000"/>
              </a:lnSpc>
              <a:buNone/>
            </a:pPr>
            <a:r>
              <a:rPr lang="en-US" altLang="en-US" sz="1500">
                <a:solidFill>
                  <a:schemeClr val="dk1"/>
                </a:solidFill>
              </a:rPr>
              <a:t> </a:t>
            </a:r>
            <a:r>
              <a:rPr lang="en-US" altLang="en-IN" sz="1500">
                <a:solidFill>
                  <a:schemeClr val="dk1"/>
                </a:solidFill>
              </a:rPr>
              <a:t>       </a:t>
            </a:r>
            <a:r>
              <a:rPr lang="en-US" altLang="en-US" sz="1500">
                <a:solidFill>
                  <a:schemeClr val="dk1"/>
                </a:solidFill>
              </a:rPr>
              <a:t>The Summer coaching programme benefits the young students tremendously from teaching and direction of our highly qualified and dedicated faculty members in various disciplines. The learned professors provide valuable guidance on key aspects of competitive exams such as the All India Civil Services, the Provincial Civil Services (PCS), SSC, as well as many more exams that attract millions of graduates each year. Given that most for-profit coaching institutions areout of reach for the financially weaker section given their steep fee demands, at S.S. Khanna we do it for a negligible sum. Our motive here is to enable young women from weaker socio-economic conditions; to give wings to their dreams. The doors of the programme has been opened up to the women students of other colleges also, who would want to benefit and make use of the programme.</a:t>
            </a:r>
          </a:p>
          <a:p>
            <a:pPr lvl="0">
              <a:lnSpc>
                <a:spcPct val="80000"/>
              </a:lnSpc>
            </a:pPr>
            <a:endParaRPr lang="en-US" altLang="en-US" sz="1500"/>
          </a:p>
          <a:p>
            <a:pPr lvl="0">
              <a:lnSpc>
                <a:spcPct val="80000"/>
              </a:lnSpc>
            </a:pPr>
            <a:endParaRPr lang="en-US" altLang="en-US" sz="1500"/>
          </a:p>
          <a:p>
            <a:pPr lvl="0">
              <a:lnSpc>
                <a:spcPct val="80000"/>
              </a:lnSpc>
              <a:buNone/>
            </a:pPr>
            <a:r>
              <a:rPr lang="en-US" altLang="en-US" sz="1500"/>
              <a:t> </a:t>
            </a:r>
          </a:p>
          <a:p>
            <a:pPr lvl="0">
              <a:lnSpc>
                <a:spcPct val="80000"/>
              </a:lnSpc>
            </a:pPr>
            <a:endParaRPr lang="en-US" altLang="en-US" sz="1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Content Placeholder 1048591"/>
          <p:cNvSpPr>
            <a:spLocks noGrp="1"/>
          </p:cNvSpPr>
          <p:nvPr>
            <p:ph idx="4294967295"/>
          </p:nvPr>
        </p:nvSpPr>
        <p:spPr>
          <a:xfrm>
            <a:off x="228600" y="149551"/>
            <a:ext cx="8686800" cy="6172200"/>
          </a:xfrm>
          <a:prstGeom prst="rect">
            <a:avLst/>
          </a:prstGeom>
          <a:noFill/>
          <a:ln>
            <a:noFill/>
          </a:ln>
        </p:spPr>
        <p:txBody>
          <a:bodyPr lIns="91440" tIns="45720" rIns="91440" bIns="45720" anchor="t"/>
          <a:lstStyle>
            <a:lvl1pPr marL="342900" indent="-342900" algn="l" rtl="0" eaLnBrk="1" fontAlgn="base" latinLnBrk="1" hangingPunct="1">
              <a:lnSpc>
                <a:spcPct val="100000"/>
              </a:lnSpc>
              <a:spcBef>
                <a:spcPct val="20000"/>
              </a:spcBef>
              <a:spcAft>
                <a:spcPct val="0"/>
              </a:spcAft>
              <a:buClr>
                <a:schemeClr val="accent1"/>
              </a:buClr>
              <a:buSzPct val="70000"/>
              <a:buFont typeface="Wingdings 2" pitchFamily="18" charset="2"/>
              <a:buChar char=""/>
              <a:defRPr sz="3200" b="0" i="0" baseline="0">
                <a:solidFill>
                  <a:schemeClr val="lt2"/>
                </a:solidFill>
                <a:latin typeface="Franklin Gothic Book" pitchFamily="34" charset="0"/>
                <a:sym typeface="Franklin Gothic Book" pitchFamily="34" charset="0"/>
              </a:defRPr>
            </a:lvl1pPr>
            <a:lvl2pPr marL="742950" indent="-285750" algn="l" rtl="0" eaLnBrk="1" fontAlgn="base" latinLnBrk="1" hangingPunct="1">
              <a:lnSpc>
                <a:spcPct val="100000"/>
              </a:lnSpc>
              <a:spcBef>
                <a:spcPct val="20000"/>
              </a:spcBef>
              <a:spcAft>
                <a:spcPct val="0"/>
              </a:spcAft>
              <a:buClr>
                <a:schemeClr val="accent1"/>
              </a:buClr>
              <a:buSzPct val="70000"/>
              <a:buFont typeface="Wingdings 2" pitchFamily="18" charset="2"/>
              <a:buChar char=""/>
              <a:defRPr sz="2800" b="0" i="0" baseline="0">
                <a:solidFill>
                  <a:schemeClr val="lt2"/>
                </a:solidFill>
                <a:latin typeface="Franklin Gothic Book" pitchFamily="34" charset="0"/>
                <a:sym typeface="Franklin Gothic Book" pitchFamily="34" charset="0"/>
              </a:defRPr>
            </a:lvl2pPr>
            <a:lvl3pPr marL="1143000" indent="-228600" algn="l" rtl="0" eaLnBrk="1" fontAlgn="base" latinLnBrk="1" hangingPunct="1">
              <a:lnSpc>
                <a:spcPct val="100000"/>
              </a:lnSpc>
              <a:spcBef>
                <a:spcPct val="20000"/>
              </a:spcBef>
              <a:spcAft>
                <a:spcPct val="0"/>
              </a:spcAft>
              <a:buClr>
                <a:schemeClr val="accent1"/>
              </a:buClr>
              <a:buSzPct val="70000"/>
              <a:buFont typeface="Wingdings 2" pitchFamily="18" charset="2"/>
              <a:buChar char=""/>
              <a:defRPr sz="2400" b="0" i="0" baseline="0">
                <a:solidFill>
                  <a:schemeClr val="lt2"/>
                </a:solidFill>
                <a:latin typeface="Franklin Gothic Book" pitchFamily="34" charset="0"/>
                <a:sym typeface="Franklin Gothic Book" pitchFamily="34" charset="0"/>
              </a:defRPr>
            </a:lvl3pPr>
            <a:lvl4pPr marL="1600200" indent="-228600" algn="l" rtl="0" eaLnBrk="1" fontAlgn="base" latinLnBrk="1" hangingPunct="1">
              <a:lnSpc>
                <a:spcPct val="100000"/>
              </a:lnSpc>
              <a:spcBef>
                <a:spcPct val="20000"/>
              </a:spcBef>
              <a:spcAft>
                <a:spcPct val="0"/>
              </a:spcAft>
              <a:buClr>
                <a:schemeClr val="accent1"/>
              </a:buClr>
              <a:buSzPct val="70000"/>
              <a:buFont typeface="Wingdings 2" pitchFamily="18" charset="2"/>
              <a:buChar char=""/>
              <a:defRPr sz="2000" b="0" i="0" baseline="0">
                <a:solidFill>
                  <a:schemeClr val="lt2"/>
                </a:solidFill>
                <a:latin typeface="Franklin Gothic Book" pitchFamily="34" charset="0"/>
                <a:sym typeface="Franklin Gothic Book" pitchFamily="34" charset="0"/>
              </a:defRPr>
            </a:lvl4pPr>
            <a:lvl5pPr marL="2057400" indent="-228600" algn="l" rtl="0" eaLnBrk="1" fontAlgn="base" latinLnBrk="1" hangingPunct="1">
              <a:lnSpc>
                <a:spcPct val="100000"/>
              </a:lnSpc>
              <a:spcBef>
                <a:spcPct val="20000"/>
              </a:spcBef>
              <a:spcAft>
                <a:spcPct val="0"/>
              </a:spcAft>
              <a:buClr>
                <a:schemeClr val="accent1"/>
              </a:buClr>
              <a:buSzPct val="60000"/>
              <a:buFont typeface="Wingdings 2" pitchFamily="18" charset="2"/>
              <a:buChar char=""/>
              <a:defRPr sz="1800" b="0" i="0" baseline="0">
                <a:solidFill>
                  <a:schemeClr val="lt2"/>
                </a:solidFill>
                <a:latin typeface="Franklin Gothic Book" pitchFamily="34" charset="0"/>
                <a:sym typeface="Franklin Gothic Book" pitchFamily="34" charset="0"/>
              </a:defRPr>
            </a:lvl5pPr>
          </a:lstStyle>
          <a:p>
            <a:pPr lvl="0">
              <a:lnSpc>
                <a:spcPct val="80000"/>
              </a:lnSpc>
              <a:buNone/>
            </a:pPr>
            <a:endParaRPr lang="en-US" altLang="en-US" sz="2200"/>
          </a:p>
          <a:p>
            <a:pPr lvl="0" algn="just">
              <a:lnSpc>
                <a:spcPct val="80000"/>
              </a:lnSpc>
              <a:buNone/>
            </a:pPr>
            <a:r>
              <a:rPr lang="en-US" altLang="en-US" sz="2200">
                <a:solidFill>
                  <a:schemeClr val="dk1"/>
                </a:solidFill>
                <a:ea typeface="Mangal" pitchFamily="18" charset="0"/>
              </a:rPr>
              <a:t>प्रिय छात्राओं</a:t>
            </a:r>
          </a:p>
          <a:p>
            <a:pPr lvl="0" algn="just">
              <a:lnSpc>
                <a:spcPct val="80000"/>
              </a:lnSpc>
              <a:buNone/>
            </a:pPr>
            <a:endParaRPr lang="zh-CN" altLang="en-US"/>
          </a:p>
          <a:p>
            <a:pPr lvl="0" algn="just">
              <a:lnSpc>
                <a:spcPct val="80000"/>
              </a:lnSpc>
              <a:buNone/>
            </a:pPr>
            <a:r>
              <a:rPr lang="en-US" altLang="en-IN" sz="2200">
                <a:solidFill>
                  <a:schemeClr val="dk1"/>
                </a:solidFill>
              </a:rPr>
              <a:t>    </a:t>
            </a:r>
            <a:r>
              <a:rPr lang="en-US" altLang="en-US" sz="2200">
                <a:solidFill>
                  <a:schemeClr val="dk1"/>
                </a:solidFill>
              </a:rPr>
              <a:t>web summer coaching 2020 </a:t>
            </a:r>
            <a:r>
              <a:rPr lang="en-US" altLang="en-US" sz="2200">
                <a:solidFill>
                  <a:schemeClr val="dk1"/>
                </a:solidFill>
                <a:ea typeface="Mangal" pitchFamily="18" charset="0"/>
              </a:rPr>
              <a:t>की कक्षाएं आज</a:t>
            </a:r>
            <a:endParaRPr lang="zh-CN" altLang="en-US"/>
          </a:p>
          <a:p>
            <a:pPr lvl="0" algn="just">
              <a:lnSpc>
                <a:spcPct val="80000"/>
              </a:lnSpc>
              <a:buNone/>
            </a:pPr>
            <a:r>
              <a:rPr lang="en-US" altLang="en-US" sz="2200">
                <a:solidFill>
                  <a:schemeClr val="dk1"/>
                </a:solidFill>
                <a:ea typeface="Mangal" pitchFamily="18" charset="0"/>
              </a:rPr>
              <a:t> </a:t>
            </a:r>
            <a:r>
              <a:rPr lang="en-US" altLang="en-IN" sz="2200">
                <a:solidFill>
                  <a:schemeClr val="dk1"/>
                </a:solidFill>
                <a:ea typeface="Mangal" pitchFamily="18" charset="0"/>
              </a:rPr>
              <a:t>    </a:t>
            </a:r>
            <a:r>
              <a:rPr lang="en-US" altLang="en-US" sz="2200">
                <a:solidFill>
                  <a:schemeClr val="dk1"/>
                </a:solidFill>
                <a:ea typeface="Mangal" pitchFamily="18" charset="0"/>
              </a:rPr>
              <a:t>से प्रारंभ हो रही हैं। इस प्रशिक्षण कार्यक्रम का ध्येय उन </a:t>
            </a:r>
            <a:endParaRPr lang="zh-CN" altLang="en-US"/>
          </a:p>
          <a:p>
            <a:pPr lvl="0" algn="just">
              <a:lnSpc>
                <a:spcPct val="80000"/>
              </a:lnSpc>
              <a:buNone/>
            </a:pPr>
            <a:r>
              <a:rPr lang="en-US" altLang="en-IN" sz="2200">
                <a:solidFill>
                  <a:schemeClr val="dk1"/>
                </a:solidFill>
                <a:ea typeface="Mangal" pitchFamily="18" charset="0"/>
              </a:rPr>
              <a:t>     </a:t>
            </a:r>
            <a:r>
              <a:rPr lang="en-US" altLang="en-US" sz="2200">
                <a:solidFill>
                  <a:schemeClr val="dk1"/>
                </a:solidFill>
                <a:ea typeface="Mangal" pitchFamily="18" charset="0"/>
              </a:rPr>
              <a:t>प्रतिभाओं को आकाश प्रदान करना है जो शिक्षा के </a:t>
            </a:r>
            <a:endParaRPr lang="zh-CN" altLang="en-US"/>
          </a:p>
          <a:p>
            <a:pPr lvl="0" algn="just">
              <a:lnSpc>
                <a:spcPct val="80000"/>
              </a:lnSpc>
              <a:buNone/>
            </a:pPr>
            <a:r>
              <a:rPr lang="en-US" altLang="en-IN" sz="2200">
                <a:solidFill>
                  <a:schemeClr val="dk1"/>
                </a:solidFill>
                <a:ea typeface="Mangal" pitchFamily="18" charset="0"/>
              </a:rPr>
              <a:t>     </a:t>
            </a:r>
            <a:r>
              <a:rPr lang="en-US" altLang="en-US" sz="2200">
                <a:solidFill>
                  <a:schemeClr val="dk1"/>
                </a:solidFill>
                <a:ea typeface="Mangal" pitchFamily="18" charset="0"/>
              </a:rPr>
              <a:t>व्यवसायियों के सामने घुटने टेक कर अपने सपनों को </a:t>
            </a:r>
            <a:endParaRPr lang="zh-CN" altLang="en-US"/>
          </a:p>
          <a:p>
            <a:pPr lvl="0" algn="just">
              <a:lnSpc>
                <a:spcPct val="80000"/>
              </a:lnSpc>
              <a:buNone/>
            </a:pPr>
            <a:r>
              <a:rPr lang="en-US" altLang="en-IN" sz="2200">
                <a:solidFill>
                  <a:schemeClr val="dk1"/>
                </a:solidFill>
                <a:ea typeface="Mangal" pitchFamily="18" charset="0"/>
              </a:rPr>
              <a:t>     </a:t>
            </a:r>
            <a:r>
              <a:rPr lang="en-US" altLang="en-US" sz="2200">
                <a:solidFill>
                  <a:schemeClr val="dk1"/>
                </a:solidFill>
                <a:ea typeface="Mangal" pitchFamily="18" charset="0"/>
              </a:rPr>
              <a:t>साकार करने की राह पर डगमगा जाते हैं। उज्ज्वल भविष्य की मोटी कीमत लेने वाले उन व्यावसायिक शिक्षण संस्थानों का उद्देश्य मात्र धनार्जन है किंतु सदनलाल सांवलदास खन्ना महिला महाविद्यालय के इस ग्रीष्मकालीन प्रशिक्षण कार्यक्रम के अंतर्गत गलाकाट प्रतिस्पर्धा के दौर में आर्थिक अभाव के कारण पर्याप्त मार्गदर्शन ना पाकर गुमराह होने वाली छात्राओं को उचित दिशा दिखाने का काम किया जाएगा। इस प्रोग्राम में कुशल शिक्षकों के माध्यम से सिविल सेवा एवं अन्य परीक्षाओं में सफलता प्राप्त करने के लिए निःशुल्क प्रशिक्षण प्रदान किया जाएगा ताकि धनाभाव किसी भी प्रतिभाशाली छात्रा के मार्ग में व्यवधान ना उत्पन्न कर सके ।</a:t>
            </a:r>
            <a:endParaRPr lang="zh-CN" altLang="en-US"/>
          </a:p>
          <a:p>
            <a:pPr lvl="0" algn="just">
              <a:lnSpc>
                <a:spcPct val="80000"/>
              </a:lnSpc>
              <a:buNone/>
            </a:pPr>
            <a:r>
              <a:rPr lang="en-US" altLang="en-US" sz="2200">
                <a:solidFill>
                  <a:schemeClr val="dk1"/>
                </a:solidFill>
                <a:ea typeface="Mangal" pitchFamily="18" charset="0"/>
              </a:rPr>
              <a:t>   </a:t>
            </a:r>
          </a:p>
          <a:p>
            <a:pPr lvl="0" algn="just">
              <a:lnSpc>
                <a:spcPct val="80000"/>
              </a:lnSpc>
              <a:buNone/>
            </a:pPr>
            <a:r>
              <a:rPr lang="en-US" altLang="en-US" sz="2200">
                <a:solidFill>
                  <a:schemeClr val="dk1"/>
                </a:solidFill>
                <a:ea typeface="Mangal" pitchFamily="18" charset="0"/>
              </a:rPr>
              <a:t>सौम्या कृष्ण</a:t>
            </a:r>
          </a:p>
          <a:p>
            <a:pPr lvl="0" algn="just">
              <a:lnSpc>
                <a:spcPct val="80000"/>
              </a:lnSpc>
              <a:buNone/>
            </a:pPr>
            <a:r>
              <a:rPr lang="en-US" altLang="en-US" sz="2200">
                <a:solidFill>
                  <a:schemeClr val="dk1"/>
                </a:solidFill>
                <a:ea typeface="Mangal" pitchFamily="18" charset="0"/>
              </a:rPr>
              <a:t>समन्वयक आनलाइन ग्रीष्मकालीन प्रशिक्षण कार्यक्रम</a:t>
            </a:r>
          </a:p>
        </p:txBody>
      </p:sp>
      <p:pic>
        <p:nvPicPr>
          <p:cNvPr id="2097158" name="Picture 2097157"/>
          <p:cNvPicPr>
            <a:picLocks/>
          </p:cNvPicPr>
          <p:nvPr/>
        </p:nvPicPr>
        <p:blipFill>
          <a:blip r:embed="rId2"/>
          <a:stretch>
            <a:fillRect/>
          </a:stretch>
        </p:blipFill>
        <p:spPr>
          <a:xfrm>
            <a:off x="6137625" y="149550"/>
            <a:ext cx="2471537" cy="251092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9" name="Picture 2097158" descr="C:\Users\Hp\Desktop\download.jpg"/>
          <p:cNvPicPr>
            <a:picLocks/>
          </p:cNvPicPr>
          <p:nvPr/>
        </p:nvPicPr>
        <p:blipFill>
          <a:blip r:embed="rId2"/>
          <a:srcRect/>
          <a:stretch>
            <a:fillRect/>
          </a:stretch>
        </p:blipFill>
        <p:spPr>
          <a:xfrm>
            <a:off x="0" y="1066800"/>
            <a:ext cx="9144000" cy="5797550"/>
          </a:xfrm>
          <a:prstGeom prst="rect">
            <a:avLst/>
          </a:prstGeom>
          <a:noFill/>
          <a:ln>
            <a:noFill/>
          </a:ln>
        </p:spPr>
      </p:pic>
    </p:spTree>
  </p:cSld>
  <p:clrMapOvr>
    <a:masterClrMapping/>
  </p:clrMapOvr>
</p:sld>
</file>

<file path=ppt/theme/theme1.xml><?xml version="1.0" encoding="utf-8"?>
<a:theme xmlns:a="http://schemas.openxmlformats.org/drawingml/2006/main" name="Office 主题">
  <a:themeElements>
    <a:clrScheme name="Default Color Scheme">
      <a:dk1>
        <a:srgbClr val="000000"/>
      </a:dk1>
      <a:lt1>
        <a:srgbClr val="FFFFFF"/>
      </a:lt1>
      <a:dk2>
        <a:srgbClr val="FBEEC9"/>
      </a:dk2>
      <a:lt2>
        <a:srgbClr val="4E3B30"/>
      </a:lt2>
      <a:accent1>
        <a:srgbClr val="F0A22E"/>
      </a:accent1>
      <a:accent2>
        <a:srgbClr val="A5644E"/>
      </a:accent2>
      <a:accent3>
        <a:srgbClr val="FFFFFF"/>
      </a:accent3>
      <a:accent4>
        <a:srgbClr val="000000"/>
      </a:accent4>
      <a:accent5>
        <a:srgbClr val="000000"/>
      </a:accent5>
      <a:accent6>
        <a:srgbClr val="000000"/>
      </a:accent6>
      <a:hlink>
        <a:srgbClr val="AD1F1F"/>
      </a:hlink>
      <a:folHlink>
        <a:srgbClr val="FFC42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Color Scheme 1">
        <a:dk1>
          <a:srgbClr val="000000"/>
        </a:dk1>
        <a:lt1>
          <a:srgbClr val="FFFFFF"/>
        </a:lt1>
        <a:dk2>
          <a:srgbClr val="FBEEC9"/>
        </a:dk2>
        <a:lt2>
          <a:srgbClr val="4E3B30"/>
        </a:lt2>
        <a:accent1>
          <a:srgbClr val="F0A22E"/>
        </a:accent1>
        <a:accent2>
          <a:srgbClr val="A5644E"/>
        </a:accent2>
        <a:accent3>
          <a:srgbClr val="FFFFFF"/>
        </a:accent3>
        <a:accent4>
          <a:srgbClr val="000000"/>
        </a:accent4>
        <a:accent5>
          <a:srgbClr val="000000"/>
        </a:accent5>
        <a:accent6>
          <a:srgbClr val="000000"/>
        </a:accent6>
        <a:hlink>
          <a:srgbClr val="AD1F1F"/>
        </a:hlink>
        <a:folHlink>
          <a:srgbClr val="FFC42F"/>
        </a:folHlink>
      </a:clrScheme>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315</Words>
  <Application>Microsoft Office PowerPoint</Application>
  <PresentationFormat>On-screen Show (4:3)</PresentationFormat>
  <Paragraphs>33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主题</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Director: Prof. Lalima Singh, Principal  Coordinator: Ms. Saumya krishna, assistant professor</dc:title>
  <dc:creator>Hp</dc:creator>
  <cp:lastModifiedBy>User</cp:lastModifiedBy>
  <cp:revision>1</cp:revision>
  <dcterms:created xsi:type="dcterms:W3CDTF">2006-08-14T20:30:00Z</dcterms:created>
  <dcterms:modified xsi:type="dcterms:W3CDTF">2020-05-28T18:08:17Z</dcterms:modified>
</cp:coreProperties>
</file>